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7"/>
  </p:notesMasterIdLst>
  <p:sldIdLst>
    <p:sldId id="293" r:id="rId2"/>
    <p:sldId id="266" r:id="rId3"/>
    <p:sldId id="283" r:id="rId4"/>
    <p:sldId id="285" r:id="rId5"/>
    <p:sldId id="294" r:id="rId6"/>
    <p:sldId id="288" r:id="rId7"/>
    <p:sldId id="267" r:id="rId8"/>
    <p:sldId id="261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87" r:id="rId19"/>
    <p:sldId id="282" r:id="rId20"/>
    <p:sldId id="290" r:id="rId21"/>
    <p:sldId id="281" r:id="rId22"/>
    <p:sldId id="280" r:id="rId23"/>
    <p:sldId id="296" r:id="rId24"/>
    <p:sldId id="297" r:id="rId25"/>
    <p:sldId id="295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BC025-0FE6-4A09-8048-17CAA66CF195}" type="doc">
      <dgm:prSet loTypeId="urn:microsoft.com/office/officeart/2005/8/layout/lProcess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158DB878-046A-4561-8FB1-6D5698B369AC}">
      <dgm:prSet phldrT="[Testo]"/>
      <dgm:spPr/>
      <dgm:t>
        <a:bodyPr/>
        <a:lstStyle/>
        <a:p>
          <a:r>
            <a:rPr lang="it-IT" dirty="0"/>
            <a:t>Goal</a:t>
          </a:r>
        </a:p>
      </dgm:t>
    </dgm:pt>
    <dgm:pt modelId="{68372818-B7D0-43D7-90F6-3B47361ABB50}" type="parTrans" cxnId="{7EDB9868-D712-4492-BD06-3ECA5CDBB4BC}">
      <dgm:prSet/>
      <dgm:spPr/>
      <dgm:t>
        <a:bodyPr/>
        <a:lstStyle/>
        <a:p>
          <a:endParaRPr lang="it-IT"/>
        </a:p>
      </dgm:t>
    </dgm:pt>
    <dgm:pt modelId="{09F19410-FF3C-4061-87C0-EA0DFE25A503}" type="sibTrans" cxnId="{7EDB9868-D712-4492-BD06-3ECA5CDBB4BC}">
      <dgm:prSet/>
      <dgm:spPr/>
      <dgm:t>
        <a:bodyPr/>
        <a:lstStyle/>
        <a:p>
          <a:endParaRPr lang="it-IT"/>
        </a:p>
      </dgm:t>
    </dgm:pt>
    <dgm:pt modelId="{2FBAA120-D705-4480-8575-356CD6C67A5D}">
      <dgm:prSet phldrT="[Testo]" custT="1"/>
      <dgm:spPr/>
      <dgm:t>
        <a:bodyPr/>
        <a:lstStyle/>
        <a:p>
          <a:r>
            <a:rPr lang="it-IT" sz="2400" dirty="0" err="1"/>
            <a:t>Predict</a:t>
          </a:r>
          <a:r>
            <a:rPr lang="it-IT" sz="2400" dirty="0"/>
            <a:t> </a:t>
          </a:r>
          <a:r>
            <a:rPr lang="it-IT" sz="2400" dirty="0" err="1"/>
            <a:t>values</a:t>
          </a:r>
          <a:r>
            <a:rPr lang="it-IT" sz="2400" dirty="0"/>
            <a:t> of the </a:t>
          </a:r>
          <a:r>
            <a:rPr lang="it-IT" sz="2400" dirty="0" err="1"/>
            <a:t>injector</a:t>
          </a:r>
          <a:r>
            <a:rPr lang="it-IT" sz="2400" dirty="0"/>
            <a:t> </a:t>
          </a:r>
          <a:r>
            <a:rPr lang="it-IT" sz="2400" dirty="0" err="1"/>
            <a:t>emittance</a:t>
          </a:r>
          <a:r>
            <a:rPr lang="it-IT" sz="2400" dirty="0"/>
            <a:t> from a set of laser </a:t>
          </a:r>
          <a:r>
            <a:rPr lang="it-IT" sz="2400" dirty="0" err="1"/>
            <a:t>beamline</a:t>
          </a:r>
          <a:r>
            <a:rPr lang="it-IT" sz="2400" dirty="0"/>
            <a:t> input </a:t>
          </a:r>
          <a:r>
            <a:rPr lang="it-IT" sz="2400" dirty="0" err="1"/>
            <a:t>variables</a:t>
          </a:r>
          <a:endParaRPr lang="it-IT" sz="2400" dirty="0"/>
        </a:p>
      </dgm:t>
    </dgm:pt>
    <dgm:pt modelId="{B2183F7A-180E-4774-9737-BF95395D486A}" type="parTrans" cxnId="{A8F1B36D-E38F-4161-BF09-ADACEE62272D}">
      <dgm:prSet/>
      <dgm:spPr/>
      <dgm:t>
        <a:bodyPr/>
        <a:lstStyle/>
        <a:p>
          <a:endParaRPr lang="it-IT"/>
        </a:p>
      </dgm:t>
    </dgm:pt>
    <dgm:pt modelId="{2C325DC4-484E-49C5-879F-97F70B8E1A92}" type="sibTrans" cxnId="{A8F1B36D-E38F-4161-BF09-ADACEE62272D}">
      <dgm:prSet/>
      <dgm:spPr/>
      <dgm:t>
        <a:bodyPr/>
        <a:lstStyle/>
        <a:p>
          <a:endParaRPr lang="it-IT"/>
        </a:p>
      </dgm:t>
    </dgm:pt>
    <dgm:pt modelId="{85033033-BE2A-4BCB-A49F-47E68ED31BC2}">
      <dgm:prSet phldrT="[Testo]"/>
      <dgm:spPr/>
      <dgm:t>
        <a:bodyPr/>
        <a:lstStyle/>
        <a:p>
          <a:r>
            <a:rPr lang="it-IT" dirty="0"/>
            <a:t>How</a:t>
          </a:r>
        </a:p>
      </dgm:t>
    </dgm:pt>
    <dgm:pt modelId="{C2C018F7-DA36-40C3-B70E-A368BF55C53A}" type="parTrans" cxnId="{D6B10AB6-3C04-4A5A-A067-82AF55BF2F42}">
      <dgm:prSet/>
      <dgm:spPr/>
      <dgm:t>
        <a:bodyPr/>
        <a:lstStyle/>
        <a:p>
          <a:endParaRPr lang="it-IT"/>
        </a:p>
      </dgm:t>
    </dgm:pt>
    <dgm:pt modelId="{B37C37D8-8E03-4511-AA79-60DC335F1B99}" type="sibTrans" cxnId="{D6B10AB6-3C04-4A5A-A067-82AF55BF2F42}">
      <dgm:prSet/>
      <dgm:spPr/>
      <dgm:t>
        <a:bodyPr/>
        <a:lstStyle/>
        <a:p>
          <a:endParaRPr lang="it-IT"/>
        </a:p>
      </dgm:t>
    </dgm:pt>
    <dgm:pt modelId="{7C8E927D-6F25-4C6C-AFCF-BD6610B232C8}">
      <dgm:prSet phldrT="[Testo]" custT="1"/>
      <dgm:spPr/>
      <dgm:t>
        <a:bodyPr/>
        <a:lstStyle/>
        <a:p>
          <a:r>
            <a:rPr lang="it-IT" sz="2400" dirty="0"/>
            <a:t>Using a Machine Learning  (ML) model</a:t>
          </a:r>
        </a:p>
      </dgm:t>
    </dgm:pt>
    <dgm:pt modelId="{9506C950-3993-4DAE-A105-4039B6DBB416}" type="parTrans" cxnId="{4F374B77-2E46-4B1F-8B83-3AEEDA1BB5B0}">
      <dgm:prSet/>
      <dgm:spPr/>
      <dgm:t>
        <a:bodyPr/>
        <a:lstStyle/>
        <a:p>
          <a:endParaRPr lang="it-IT"/>
        </a:p>
      </dgm:t>
    </dgm:pt>
    <dgm:pt modelId="{6961A2AB-07D0-4B6E-BA44-AC926918EA26}" type="sibTrans" cxnId="{4F374B77-2E46-4B1F-8B83-3AEEDA1BB5B0}">
      <dgm:prSet/>
      <dgm:spPr/>
      <dgm:t>
        <a:bodyPr/>
        <a:lstStyle/>
        <a:p>
          <a:endParaRPr lang="it-IT"/>
        </a:p>
      </dgm:t>
    </dgm:pt>
    <dgm:pt modelId="{DB9695D0-5F75-4F1F-9BD5-036DC8F004CA}">
      <dgm:prSet phldrT="[Testo]"/>
      <dgm:spPr/>
      <dgm:t>
        <a:bodyPr/>
        <a:lstStyle/>
        <a:p>
          <a:r>
            <a:rPr lang="it-IT" dirty="0" err="1"/>
            <a:t>Why</a:t>
          </a:r>
          <a:endParaRPr lang="it-IT" dirty="0"/>
        </a:p>
      </dgm:t>
    </dgm:pt>
    <dgm:pt modelId="{50D725E4-1EA3-4C04-BC86-ADCF05937486}" type="parTrans" cxnId="{4AF841EB-FF46-4D90-8F67-44F1832C527E}">
      <dgm:prSet/>
      <dgm:spPr/>
      <dgm:t>
        <a:bodyPr/>
        <a:lstStyle/>
        <a:p>
          <a:endParaRPr lang="it-IT"/>
        </a:p>
      </dgm:t>
    </dgm:pt>
    <dgm:pt modelId="{98F7D4B7-6BF8-4C9F-9F7B-44D559BD0352}" type="sibTrans" cxnId="{4AF841EB-FF46-4D90-8F67-44F1832C527E}">
      <dgm:prSet/>
      <dgm:spPr/>
      <dgm:t>
        <a:bodyPr/>
        <a:lstStyle/>
        <a:p>
          <a:endParaRPr lang="it-IT"/>
        </a:p>
      </dgm:t>
    </dgm:pt>
    <dgm:pt modelId="{B3F676E6-B02A-4473-9A7D-886DACA22FD6}">
      <dgm:prSet phldrT="[Testo]" custT="1"/>
      <dgm:spPr/>
      <dgm:t>
        <a:bodyPr/>
        <a:lstStyle/>
        <a:p>
          <a:r>
            <a:rPr lang="it-IT" sz="1800" dirty="0" err="1"/>
            <a:t>We</a:t>
          </a:r>
          <a:r>
            <a:rPr lang="it-IT" sz="1800" dirty="0"/>
            <a:t> </a:t>
          </a:r>
          <a:r>
            <a:rPr lang="it-IT" sz="1800" dirty="0" err="1"/>
            <a:t>expect</a:t>
          </a:r>
          <a:r>
            <a:rPr lang="it-IT" sz="1800" dirty="0"/>
            <a:t> a </a:t>
          </a:r>
          <a:r>
            <a:rPr lang="it-IT" sz="1800" dirty="0" err="1"/>
            <a:t>really</a:t>
          </a:r>
          <a:r>
            <a:rPr lang="it-IT" sz="1800" dirty="0"/>
            <a:t> </a:t>
          </a:r>
          <a:r>
            <a:rPr lang="it-IT" sz="1800" dirty="0" err="1"/>
            <a:t>complicated</a:t>
          </a:r>
          <a:r>
            <a:rPr lang="it-IT" sz="1800" dirty="0"/>
            <a:t> relationship </a:t>
          </a:r>
          <a:r>
            <a:rPr lang="it-IT" sz="1800" dirty="0" err="1"/>
            <a:t>between</a:t>
          </a:r>
          <a:r>
            <a:rPr lang="it-IT" sz="1800" dirty="0"/>
            <a:t> the </a:t>
          </a:r>
          <a:r>
            <a:rPr lang="it-IT" sz="1800" dirty="0" err="1"/>
            <a:t>parameters</a:t>
          </a:r>
          <a:r>
            <a:rPr lang="it-IT" sz="1800" dirty="0"/>
            <a:t> and the </a:t>
          </a:r>
          <a:r>
            <a:rPr lang="it-IT" sz="1800" dirty="0" err="1"/>
            <a:t>emittance</a:t>
          </a:r>
          <a:r>
            <a:rPr lang="it-IT" sz="1800" dirty="0"/>
            <a:t>, ML </a:t>
          </a:r>
          <a:r>
            <a:rPr lang="it-IT" sz="1800" dirty="0" err="1"/>
            <a:t>models</a:t>
          </a:r>
          <a:r>
            <a:rPr lang="it-IT" sz="1800" dirty="0"/>
            <a:t> (like </a:t>
          </a:r>
          <a:r>
            <a:rPr lang="it-IT" sz="1800" dirty="0" err="1"/>
            <a:t>Neural</a:t>
          </a:r>
          <a:r>
            <a:rPr lang="it-IT" sz="1800" dirty="0"/>
            <a:t> Networks) are </a:t>
          </a:r>
          <a:r>
            <a:rPr lang="it-IT" sz="1800" dirty="0" err="1"/>
            <a:t>able</a:t>
          </a:r>
          <a:r>
            <a:rPr lang="it-IT" sz="1800" dirty="0"/>
            <a:t> to compute </a:t>
          </a:r>
          <a:r>
            <a:rPr lang="it-IT" sz="1800" dirty="0" err="1"/>
            <a:t>any</a:t>
          </a:r>
          <a:r>
            <a:rPr lang="it-IT" sz="1800" dirty="0"/>
            <a:t> </a:t>
          </a:r>
          <a:r>
            <a:rPr lang="it-IT" sz="1800" dirty="0" err="1"/>
            <a:t>function</a:t>
          </a:r>
          <a:r>
            <a:rPr lang="it-IT" sz="1800" dirty="0"/>
            <a:t> and </a:t>
          </a:r>
          <a:r>
            <a:rPr lang="it-IT" sz="1800" b="1" dirty="0" err="1"/>
            <a:t>moreover</a:t>
          </a:r>
          <a:r>
            <a:rPr lang="it-IT" sz="1800" b="1" dirty="0"/>
            <a:t> can </a:t>
          </a:r>
          <a:r>
            <a:rPr lang="it-IT" sz="1800" b="1" dirty="0" err="1"/>
            <a:t>learn</a:t>
          </a:r>
          <a:r>
            <a:rPr lang="it-IT" sz="1800" b="1" dirty="0"/>
            <a:t> </a:t>
          </a:r>
          <a:r>
            <a:rPr lang="it-IT" sz="1800" b="1" dirty="0" err="1"/>
            <a:t>what</a:t>
          </a:r>
          <a:r>
            <a:rPr lang="it-IT" sz="1800" b="1" dirty="0"/>
            <a:t> </a:t>
          </a:r>
          <a:r>
            <a:rPr lang="it-IT" sz="1800" b="1" dirty="0" err="1"/>
            <a:t>is</a:t>
          </a:r>
          <a:r>
            <a:rPr lang="it-IT" sz="1800" b="1" dirty="0"/>
            <a:t> </a:t>
          </a:r>
          <a:r>
            <a:rPr lang="it-IT" sz="1800" b="1" dirty="0" err="1"/>
            <a:t>this</a:t>
          </a:r>
          <a:r>
            <a:rPr lang="it-IT" sz="1800" b="1" dirty="0"/>
            <a:t> </a:t>
          </a:r>
          <a:r>
            <a:rPr lang="it-IT" sz="1800" b="1" dirty="0" err="1"/>
            <a:t>function</a:t>
          </a:r>
          <a:r>
            <a:rPr lang="it-IT" sz="1800" b="1" dirty="0"/>
            <a:t> by training on the dataset</a:t>
          </a:r>
          <a:endParaRPr lang="it-IT" sz="1800" dirty="0"/>
        </a:p>
      </dgm:t>
    </dgm:pt>
    <dgm:pt modelId="{96A9ED40-2546-4091-84FC-F292406E8C17}" type="parTrans" cxnId="{FA0FC1C1-A561-4798-9A69-8F85758B977E}">
      <dgm:prSet/>
      <dgm:spPr/>
      <dgm:t>
        <a:bodyPr/>
        <a:lstStyle/>
        <a:p>
          <a:endParaRPr lang="it-IT"/>
        </a:p>
      </dgm:t>
    </dgm:pt>
    <dgm:pt modelId="{88DB309A-D04A-462E-903A-24A24E021D3F}" type="sibTrans" cxnId="{FA0FC1C1-A561-4798-9A69-8F85758B977E}">
      <dgm:prSet/>
      <dgm:spPr/>
      <dgm:t>
        <a:bodyPr/>
        <a:lstStyle/>
        <a:p>
          <a:endParaRPr lang="it-IT"/>
        </a:p>
      </dgm:t>
    </dgm:pt>
    <dgm:pt modelId="{5A3F0857-62F3-4D3D-A5B0-71779A4285F7}" type="pres">
      <dgm:prSet presAssocID="{033BC025-0FE6-4A09-8048-17CAA66CF19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2F98BBE-E0AF-4D71-8408-F086E6688DBE}" type="pres">
      <dgm:prSet presAssocID="{158DB878-046A-4561-8FB1-6D5698B369AC}" presName="horFlow" presStyleCnt="0"/>
      <dgm:spPr/>
    </dgm:pt>
    <dgm:pt modelId="{CF710D19-AD9D-422D-A983-CF504F212833}" type="pres">
      <dgm:prSet presAssocID="{158DB878-046A-4561-8FB1-6D5698B369AC}" presName="bigChev" presStyleLbl="node1" presStyleIdx="0" presStyleCnt="3"/>
      <dgm:spPr/>
    </dgm:pt>
    <dgm:pt modelId="{6A861943-DCAB-42A2-87A9-D3CF14E53EE7}" type="pres">
      <dgm:prSet presAssocID="{B2183F7A-180E-4774-9737-BF95395D486A}" presName="parTrans" presStyleCnt="0"/>
      <dgm:spPr/>
    </dgm:pt>
    <dgm:pt modelId="{EDCDE798-CC7F-4EE1-9477-E93F948E1497}" type="pres">
      <dgm:prSet presAssocID="{2FBAA120-D705-4480-8575-356CD6C67A5D}" presName="node" presStyleLbl="alignAccFollowNode1" presStyleIdx="0" presStyleCnt="3" custScaleX="167847">
        <dgm:presLayoutVars>
          <dgm:bulletEnabled val="1"/>
        </dgm:presLayoutVars>
      </dgm:prSet>
      <dgm:spPr/>
    </dgm:pt>
    <dgm:pt modelId="{FA48AD50-FB6D-4FAD-AB3C-8D32B9F2EA76}" type="pres">
      <dgm:prSet presAssocID="{158DB878-046A-4561-8FB1-6D5698B369AC}" presName="vSp" presStyleCnt="0"/>
      <dgm:spPr/>
    </dgm:pt>
    <dgm:pt modelId="{D9B422C3-C35C-4B5B-BD63-4709EB56FC6E}" type="pres">
      <dgm:prSet presAssocID="{85033033-BE2A-4BCB-A49F-47E68ED31BC2}" presName="horFlow" presStyleCnt="0"/>
      <dgm:spPr/>
    </dgm:pt>
    <dgm:pt modelId="{30867D40-6737-4D08-ADCE-ECBDFA550749}" type="pres">
      <dgm:prSet presAssocID="{85033033-BE2A-4BCB-A49F-47E68ED31BC2}" presName="bigChev" presStyleLbl="node1" presStyleIdx="1" presStyleCnt="3"/>
      <dgm:spPr/>
    </dgm:pt>
    <dgm:pt modelId="{6A3EE1A9-07BE-4A72-B81F-0D38973A8111}" type="pres">
      <dgm:prSet presAssocID="{9506C950-3993-4DAE-A105-4039B6DBB416}" presName="parTrans" presStyleCnt="0"/>
      <dgm:spPr/>
    </dgm:pt>
    <dgm:pt modelId="{55536D7F-F8B7-4FA7-9371-B062A3B241D7}" type="pres">
      <dgm:prSet presAssocID="{7C8E927D-6F25-4C6C-AFCF-BD6610B232C8}" presName="node" presStyleLbl="alignAccFollowNode1" presStyleIdx="1" presStyleCnt="3" custScaleX="167834">
        <dgm:presLayoutVars>
          <dgm:bulletEnabled val="1"/>
        </dgm:presLayoutVars>
      </dgm:prSet>
      <dgm:spPr/>
    </dgm:pt>
    <dgm:pt modelId="{736FEEBC-CA90-46DA-8F65-DDDC2661DFFB}" type="pres">
      <dgm:prSet presAssocID="{85033033-BE2A-4BCB-A49F-47E68ED31BC2}" presName="vSp" presStyleCnt="0"/>
      <dgm:spPr/>
    </dgm:pt>
    <dgm:pt modelId="{E1FC006D-6A20-4247-B721-ABD016641A90}" type="pres">
      <dgm:prSet presAssocID="{DB9695D0-5F75-4F1F-9BD5-036DC8F004CA}" presName="horFlow" presStyleCnt="0"/>
      <dgm:spPr/>
    </dgm:pt>
    <dgm:pt modelId="{3D1AD37C-47CA-42BC-AEC0-8DEA2BB09A2C}" type="pres">
      <dgm:prSet presAssocID="{DB9695D0-5F75-4F1F-9BD5-036DC8F004CA}" presName="bigChev" presStyleLbl="node1" presStyleIdx="2" presStyleCnt="3"/>
      <dgm:spPr/>
    </dgm:pt>
    <dgm:pt modelId="{EA064016-766D-45AF-84E6-8CD4AB0FCADA}" type="pres">
      <dgm:prSet presAssocID="{96A9ED40-2546-4091-84FC-F292406E8C17}" presName="parTrans" presStyleCnt="0"/>
      <dgm:spPr/>
    </dgm:pt>
    <dgm:pt modelId="{0EA5C6CC-FFEF-42B0-925F-6204C5D698E4}" type="pres">
      <dgm:prSet presAssocID="{B3F676E6-B02A-4473-9A7D-886DACA22FD6}" presName="node" presStyleLbl="alignAccFollowNode1" presStyleIdx="2" presStyleCnt="3" custScaleX="167840">
        <dgm:presLayoutVars>
          <dgm:bulletEnabled val="1"/>
        </dgm:presLayoutVars>
      </dgm:prSet>
      <dgm:spPr/>
    </dgm:pt>
  </dgm:ptLst>
  <dgm:cxnLst>
    <dgm:cxn modelId="{60084208-6F19-427E-927A-F44B0327BE12}" type="presOf" srcId="{DB9695D0-5F75-4F1F-9BD5-036DC8F004CA}" destId="{3D1AD37C-47CA-42BC-AEC0-8DEA2BB09A2C}" srcOrd="0" destOrd="0" presId="urn:microsoft.com/office/officeart/2005/8/layout/lProcess3"/>
    <dgm:cxn modelId="{757B4E0F-3080-452F-9A5D-64BF69104977}" type="presOf" srcId="{033BC025-0FE6-4A09-8048-17CAA66CF195}" destId="{5A3F0857-62F3-4D3D-A5B0-71779A4285F7}" srcOrd="0" destOrd="0" presId="urn:microsoft.com/office/officeart/2005/8/layout/lProcess3"/>
    <dgm:cxn modelId="{1F62D016-F4BA-4D45-98A2-3F03351D0B78}" type="presOf" srcId="{2FBAA120-D705-4480-8575-356CD6C67A5D}" destId="{EDCDE798-CC7F-4EE1-9477-E93F948E1497}" srcOrd="0" destOrd="0" presId="urn:microsoft.com/office/officeart/2005/8/layout/lProcess3"/>
    <dgm:cxn modelId="{021A4A47-B7EB-4768-85F4-9799D252E688}" type="presOf" srcId="{B3F676E6-B02A-4473-9A7D-886DACA22FD6}" destId="{0EA5C6CC-FFEF-42B0-925F-6204C5D698E4}" srcOrd="0" destOrd="0" presId="urn:microsoft.com/office/officeart/2005/8/layout/lProcess3"/>
    <dgm:cxn modelId="{7EDB9868-D712-4492-BD06-3ECA5CDBB4BC}" srcId="{033BC025-0FE6-4A09-8048-17CAA66CF195}" destId="{158DB878-046A-4561-8FB1-6D5698B369AC}" srcOrd="0" destOrd="0" parTransId="{68372818-B7D0-43D7-90F6-3B47361ABB50}" sibTransId="{09F19410-FF3C-4061-87C0-EA0DFE25A503}"/>
    <dgm:cxn modelId="{A8F1B36D-E38F-4161-BF09-ADACEE62272D}" srcId="{158DB878-046A-4561-8FB1-6D5698B369AC}" destId="{2FBAA120-D705-4480-8575-356CD6C67A5D}" srcOrd="0" destOrd="0" parTransId="{B2183F7A-180E-4774-9737-BF95395D486A}" sibTransId="{2C325DC4-484E-49C5-879F-97F70B8E1A92}"/>
    <dgm:cxn modelId="{4F374B77-2E46-4B1F-8B83-3AEEDA1BB5B0}" srcId="{85033033-BE2A-4BCB-A49F-47E68ED31BC2}" destId="{7C8E927D-6F25-4C6C-AFCF-BD6610B232C8}" srcOrd="0" destOrd="0" parTransId="{9506C950-3993-4DAE-A105-4039B6DBB416}" sibTransId="{6961A2AB-07D0-4B6E-BA44-AC926918EA26}"/>
    <dgm:cxn modelId="{6F10E783-A55F-4A99-95A4-BF3022B177A5}" type="presOf" srcId="{85033033-BE2A-4BCB-A49F-47E68ED31BC2}" destId="{30867D40-6737-4D08-ADCE-ECBDFA550749}" srcOrd="0" destOrd="0" presId="urn:microsoft.com/office/officeart/2005/8/layout/lProcess3"/>
    <dgm:cxn modelId="{D6B10AB6-3C04-4A5A-A067-82AF55BF2F42}" srcId="{033BC025-0FE6-4A09-8048-17CAA66CF195}" destId="{85033033-BE2A-4BCB-A49F-47E68ED31BC2}" srcOrd="1" destOrd="0" parTransId="{C2C018F7-DA36-40C3-B70E-A368BF55C53A}" sibTransId="{B37C37D8-8E03-4511-AA79-60DC335F1B99}"/>
    <dgm:cxn modelId="{FA0FC1C1-A561-4798-9A69-8F85758B977E}" srcId="{DB9695D0-5F75-4F1F-9BD5-036DC8F004CA}" destId="{B3F676E6-B02A-4473-9A7D-886DACA22FD6}" srcOrd="0" destOrd="0" parTransId="{96A9ED40-2546-4091-84FC-F292406E8C17}" sibTransId="{88DB309A-D04A-462E-903A-24A24E021D3F}"/>
    <dgm:cxn modelId="{68BC11D4-EC19-4EBF-9175-44B9D33E765E}" type="presOf" srcId="{7C8E927D-6F25-4C6C-AFCF-BD6610B232C8}" destId="{55536D7F-F8B7-4FA7-9371-B062A3B241D7}" srcOrd="0" destOrd="0" presId="urn:microsoft.com/office/officeart/2005/8/layout/lProcess3"/>
    <dgm:cxn modelId="{64482DD6-C3EF-470F-A180-44076096F2E3}" type="presOf" srcId="{158DB878-046A-4561-8FB1-6D5698B369AC}" destId="{CF710D19-AD9D-422D-A983-CF504F212833}" srcOrd="0" destOrd="0" presId="urn:microsoft.com/office/officeart/2005/8/layout/lProcess3"/>
    <dgm:cxn modelId="{4AF841EB-FF46-4D90-8F67-44F1832C527E}" srcId="{033BC025-0FE6-4A09-8048-17CAA66CF195}" destId="{DB9695D0-5F75-4F1F-9BD5-036DC8F004CA}" srcOrd="2" destOrd="0" parTransId="{50D725E4-1EA3-4C04-BC86-ADCF05937486}" sibTransId="{98F7D4B7-6BF8-4C9F-9F7B-44D559BD0352}"/>
    <dgm:cxn modelId="{5DE4AB98-EC73-4A0E-8748-1F2B0191B876}" type="presParOf" srcId="{5A3F0857-62F3-4D3D-A5B0-71779A4285F7}" destId="{82F98BBE-E0AF-4D71-8408-F086E6688DBE}" srcOrd="0" destOrd="0" presId="urn:microsoft.com/office/officeart/2005/8/layout/lProcess3"/>
    <dgm:cxn modelId="{3DAC66D4-389E-433E-9B97-F2BEBABAAB99}" type="presParOf" srcId="{82F98BBE-E0AF-4D71-8408-F086E6688DBE}" destId="{CF710D19-AD9D-422D-A983-CF504F212833}" srcOrd="0" destOrd="0" presId="urn:microsoft.com/office/officeart/2005/8/layout/lProcess3"/>
    <dgm:cxn modelId="{CBB824D5-5212-4DC1-9730-8BBBF04A1067}" type="presParOf" srcId="{82F98BBE-E0AF-4D71-8408-F086E6688DBE}" destId="{6A861943-DCAB-42A2-87A9-D3CF14E53EE7}" srcOrd="1" destOrd="0" presId="urn:microsoft.com/office/officeart/2005/8/layout/lProcess3"/>
    <dgm:cxn modelId="{BBA7960B-DD57-4B07-9B55-AB124D1EBA6C}" type="presParOf" srcId="{82F98BBE-E0AF-4D71-8408-F086E6688DBE}" destId="{EDCDE798-CC7F-4EE1-9477-E93F948E1497}" srcOrd="2" destOrd="0" presId="urn:microsoft.com/office/officeart/2005/8/layout/lProcess3"/>
    <dgm:cxn modelId="{30A99210-F86B-435A-8815-9A78ACC6ED95}" type="presParOf" srcId="{5A3F0857-62F3-4D3D-A5B0-71779A4285F7}" destId="{FA48AD50-FB6D-4FAD-AB3C-8D32B9F2EA76}" srcOrd="1" destOrd="0" presId="urn:microsoft.com/office/officeart/2005/8/layout/lProcess3"/>
    <dgm:cxn modelId="{948EE326-5C05-4CEA-B7C0-223F8838F2BA}" type="presParOf" srcId="{5A3F0857-62F3-4D3D-A5B0-71779A4285F7}" destId="{D9B422C3-C35C-4B5B-BD63-4709EB56FC6E}" srcOrd="2" destOrd="0" presId="urn:microsoft.com/office/officeart/2005/8/layout/lProcess3"/>
    <dgm:cxn modelId="{8438A5E3-40C2-45C9-AC49-592F1CA967AE}" type="presParOf" srcId="{D9B422C3-C35C-4B5B-BD63-4709EB56FC6E}" destId="{30867D40-6737-4D08-ADCE-ECBDFA550749}" srcOrd="0" destOrd="0" presId="urn:microsoft.com/office/officeart/2005/8/layout/lProcess3"/>
    <dgm:cxn modelId="{348E8352-4247-4D24-8A44-420438982825}" type="presParOf" srcId="{D9B422C3-C35C-4B5B-BD63-4709EB56FC6E}" destId="{6A3EE1A9-07BE-4A72-B81F-0D38973A8111}" srcOrd="1" destOrd="0" presId="urn:microsoft.com/office/officeart/2005/8/layout/lProcess3"/>
    <dgm:cxn modelId="{FC6E9143-202C-44C2-A59F-9E761DD30039}" type="presParOf" srcId="{D9B422C3-C35C-4B5B-BD63-4709EB56FC6E}" destId="{55536D7F-F8B7-4FA7-9371-B062A3B241D7}" srcOrd="2" destOrd="0" presId="urn:microsoft.com/office/officeart/2005/8/layout/lProcess3"/>
    <dgm:cxn modelId="{FE5F9C5C-C9D9-4EF9-9018-64CCA4EEE3D0}" type="presParOf" srcId="{5A3F0857-62F3-4D3D-A5B0-71779A4285F7}" destId="{736FEEBC-CA90-46DA-8F65-DDDC2661DFFB}" srcOrd="3" destOrd="0" presId="urn:microsoft.com/office/officeart/2005/8/layout/lProcess3"/>
    <dgm:cxn modelId="{80CFD326-22F2-4802-8B31-E13CA71042BB}" type="presParOf" srcId="{5A3F0857-62F3-4D3D-A5B0-71779A4285F7}" destId="{E1FC006D-6A20-4247-B721-ABD016641A90}" srcOrd="4" destOrd="0" presId="urn:microsoft.com/office/officeart/2005/8/layout/lProcess3"/>
    <dgm:cxn modelId="{23DC2A42-1103-49B9-846B-7524F5BBDAF9}" type="presParOf" srcId="{E1FC006D-6A20-4247-B721-ABD016641A90}" destId="{3D1AD37C-47CA-42BC-AEC0-8DEA2BB09A2C}" srcOrd="0" destOrd="0" presId="urn:microsoft.com/office/officeart/2005/8/layout/lProcess3"/>
    <dgm:cxn modelId="{54C0EB9C-1C15-462E-BB4E-D0EBBFCC5E73}" type="presParOf" srcId="{E1FC006D-6A20-4247-B721-ABD016641A90}" destId="{EA064016-766D-45AF-84E6-8CD4AB0FCADA}" srcOrd="1" destOrd="0" presId="urn:microsoft.com/office/officeart/2005/8/layout/lProcess3"/>
    <dgm:cxn modelId="{3CA752B7-3CE2-46C6-B470-9C1E26AC7261}" type="presParOf" srcId="{E1FC006D-6A20-4247-B721-ABD016641A90}" destId="{0EA5C6CC-FFEF-42B0-925F-6204C5D698E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2BA444-8E16-475A-B6E5-41DB0D1C1260}" type="doc">
      <dgm:prSet loTypeId="urn:microsoft.com/office/officeart/2005/8/layout/chevron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C8ABA09E-44D7-46E5-B169-09BE37C1704D}">
      <dgm:prSet phldrT="[Testo]"/>
      <dgm:spPr/>
      <dgm:t>
        <a:bodyPr/>
        <a:lstStyle/>
        <a:p>
          <a:r>
            <a:rPr lang="it-IT" dirty="0"/>
            <a:t>1</a:t>
          </a:r>
        </a:p>
      </dgm:t>
    </dgm:pt>
    <dgm:pt modelId="{307F085E-3790-4E6D-8F0D-F67438A559FB}" type="parTrans" cxnId="{0D4E437B-85ED-4775-8A3B-7E86454F3CA8}">
      <dgm:prSet/>
      <dgm:spPr/>
      <dgm:t>
        <a:bodyPr/>
        <a:lstStyle/>
        <a:p>
          <a:endParaRPr lang="it-IT"/>
        </a:p>
      </dgm:t>
    </dgm:pt>
    <dgm:pt modelId="{47C47847-5BE6-4FF5-A3F2-17C3EC1E5FB4}" type="sibTrans" cxnId="{0D4E437B-85ED-4775-8A3B-7E86454F3CA8}">
      <dgm:prSet/>
      <dgm:spPr/>
      <dgm:t>
        <a:bodyPr/>
        <a:lstStyle/>
        <a:p>
          <a:endParaRPr lang="it-IT"/>
        </a:p>
      </dgm:t>
    </dgm:pt>
    <dgm:pt modelId="{6AEFDD6F-26B5-4425-A1A4-0306C2C8E1EE}">
      <dgm:prSet phldrT="[Testo]"/>
      <dgm:spPr/>
      <dgm:t>
        <a:bodyPr/>
        <a:lstStyle/>
        <a:p>
          <a:r>
            <a:rPr lang="it-IT" dirty="0" err="1"/>
            <a:t>Chosing</a:t>
          </a:r>
          <a:r>
            <a:rPr lang="it-IT" dirty="0"/>
            <a:t> the </a:t>
          </a:r>
          <a:r>
            <a:rPr lang="it-IT" dirty="0" err="1"/>
            <a:t>inputs</a:t>
          </a:r>
          <a:endParaRPr lang="it-IT" dirty="0"/>
        </a:p>
      </dgm:t>
    </dgm:pt>
    <dgm:pt modelId="{482538A9-6143-485C-B0C0-FCDB81679666}" type="parTrans" cxnId="{1A5FED81-B423-47E7-AC6C-A87D1D973E4F}">
      <dgm:prSet/>
      <dgm:spPr/>
      <dgm:t>
        <a:bodyPr/>
        <a:lstStyle/>
        <a:p>
          <a:endParaRPr lang="it-IT"/>
        </a:p>
      </dgm:t>
    </dgm:pt>
    <dgm:pt modelId="{D8CADE56-0896-46BD-B6D1-685323683047}" type="sibTrans" cxnId="{1A5FED81-B423-47E7-AC6C-A87D1D973E4F}">
      <dgm:prSet/>
      <dgm:spPr/>
      <dgm:t>
        <a:bodyPr/>
        <a:lstStyle/>
        <a:p>
          <a:endParaRPr lang="it-IT"/>
        </a:p>
      </dgm:t>
    </dgm:pt>
    <dgm:pt modelId="{D4D4C496-7744-4170-BC74-1D976BFFB498}">
      <dgm:prSet phldrT="[Testo]"/>
      <dgm:spPr/>
      <dgm:t>
        <a:bodyPr/>
        <a:lstStyle/>
        <a:p>
          <a:r>
            <a:rPr lang="it-IT" dirty="0"/>
            <a:t>2</a:t>
          </a:r>
        </a:p>
      </dgm:t>
    </dgm:pt>
    <dgm:pt modelId="{9A0A2657-B273-48F2-9524-C67E82E54DBC}" type="parTrans" cxnId="{60FBCB8D-1F0F-41D3-B49B-D5E709A325D3}">
      <dgm:prSet/>
      <dgm:spPr/>
      <dgm:t>
        <a:bodyPr/>
        <a:lstStyle/>
        <a:p>
          <a:endParaRPr lang="it-IT"/>
        </a:p>
      </dgm:t>
    </dgm:pt>
    <dgm:pt modelId="{46DB5AFB-BB7F-48B0-A518-DEF4A94819DE}" type="sibTrans" cxnId="{60FBCB8D-1F0F-41D3-B49B-D5E709A325D3}">
      <dgm:prSet/>
      <dgm:spPr/>
      <dgm:t>
        <a:bodyPr/>
        <a:lstStyle/>
        <a:p>
          <a:endParaRPr lang="it-IT"/>
        </a:p>
      </dgm:t>
    </dgm:pt>
    <dgm:pt modelId="{2FC40EDF-B8CF-4A81-99E4-E679BBCDC062}">
      <dgm:prSet phldrT="[Testo]"/>
      <dgm:spPr/>
      <dgm:t>
        <a:bodyPr/>
        <a:lstStyle/>
        <a:p>
          <a:r>
            <a:rPr lang="it-IT" dirty="0"/>
            <a:t>Building the dataset</a:t>
          </a:r>
        </a:p>
      </dgm:t>
    </dgm:pt>
    <dgm:pt modelId="{FA574882-0E08-4863-851D-42731D4CE394}" type="parTrans" cxnId="{D297A354-37B6-4A77-9D30-B5A8043630D1}">
      <dgm:prSet/>
      <dgm:spPr/>
      <dgm:t>
        <a:bodyPr/>
        <a:lstStyle/>
        <a:p>
          <a:endParaRPr lang="it-IT"/>
        </a:p>
      </dgm:t>
    </dgm:pt>
    <dgm:pt modelId="{D6E784B8-6F51-42AF-ACC0-4007C1A6F5EF}" type="sibTrans" cxnId="{D297A354-37B6-4A77-9D30-B5A8043630D1}">
      <dgm:prSet/>
      <dgm:spPr/>
      <dgm:t>
        <a:bodyPr/>
        <a:lstStyle/>
        <a:p>
          <a:endParaRPr lang="it-IT"/>
        </a:p>
      </dgm:t>
    </dgm:pt>
    <dgm:pt modelId="{9AF49856-8C11-49E7-B89F-21A36BBBFCD9}">
      <dgm:prSet phldrT="[Testo]"/>
      <dgm:spPr/>
      <dgm:t>
        <a:bodyPr/>
        <a:lstStyle/>
        <a:p>
          <a:r>
            <a:rPr lang="it-IT" dirty="0"/>
            <a:t>3</a:t>
          </a:r>
        </a:p>
      </dgm:t>
    </dgm:pt>
    <dgm:pt modelId="{25DAC015-7E3C-4A45-B43B-AED457986165}" type="parTrans" cxnId="{6B88E93D-2BD6-4A1C-8B17-D73BC313C84F}">
      <dgm:prSet/>
      <dgm:spPr/>
      <dgm:t>
        <a:bodyPr/>
        <a:lstStyle/>
        <a:p>
          <a:endParaRPr lang="it-IT"/>
        </a:p>
      </dgm:t>
    </dgm:pt>
    <dgm:pt modelId="{1B1ECCF1-0E6A-439A-80BD-9ACB5ECBCC0A}" type="sibTrans" cxnId="{6B88E93D-2BD6-4A1C-8B17-D73BC313C84F}">
      <dgm:prSet/>
      <dgm:spPr/>
      <dgm:t>
        <a:bodyPr/>
        <a:lstStyle/>
        <a:p>
          <a:endParaRPr lang="it-IT"/>
        </a:p>
      </dgm:t>
    </dgm:pt>
    <dgm:pt modelId="{1D8644ED-A6D8-4D27-A628-86630CF8E026}">
      <dgm:prSet phldrT="[Testo]"/>
      <dgm:spPr/>
      <dgm:t>
        <a:bodyPr/>
        <a:lstStyle/>
        <a:p>
          <a:r>
            <a:rPr lang="it-IT" dirty="0"/>
            <a:t>Training the model</a:t>
          </a:r>
        </a:p>
      </dgm:t>
    </dgm:pt>
    <dgm:pt modelId="{3BDE85D4-C519-4195-9642-79190E57001F}" type="parTrans" cxnId="{6C0F2919-3501-4933-8919-9CDEAE48EBF9}">
      <dgm:prSet/>
      <dgm:spPr/>
      <dgm:t>
        <a:bodyPr/>
        <a:lstStyle/>
        <a:p>
          <a:endParaRPr lang="it-IT"/>
        </a:p>
      </dgm:t>
    </dgm:pt>
    <dgm:pt modelId="{7A8B1607-0DFF-4048-A7D9-04C27E50A2D8}" type="sibTrans" cxnId="{6C0F2919-3501-4933-8919-9CDEAE48EBF9}">
      <dgm:prSet/>
      <dgm:spPr/>
      <dgm:t>
        <a:bodyPr/>
        <a:lstStyle/>
        <a:p>
          <a:endParaRPr lang="it-IT"/>
        </a:p>
      </dgm:t>
    </dgm:pt>
    <dgm:pt modelId="{367B3E17-D55E-44C7-89F3-2D5B9DB99FBA}" type="pres">
      <dgm:prSet presAssocID="{292BA444-8E16-475A-B6E5-41DB0D1C1260}" presName="linearFlow" presStyleCnt="0">
        <dgm:presLayoutVars>
          <dgm:dir/>
          <dgm:animLvl val="lvl"/>
          <dgm:resizeHandles val="exact"/>
        </dgm:presLayoutVars>
      </dgm:prSet>
      <dgm:spPr/>
    </dgm:pt>
    <dgm:pt modelId="{BB440C11-1B3B-4D1E-A560-F4D186D56B62}" type="pres">
      <dgm:prSet presAssocID="{C8ABA09E-44D7-46E5-B169-09BE37C1704D}" presName="composite" presStyleCnt="0"/>
      <dgm:spPr/>
    </dgm:pt>
    <dgm:pt modelId="{6314E42D-6017-46C9-BC43-56363080198E}" type="pres">
      <dgm:prSet presAssocID="{C8ABA09E-44D7-46E5-B169-09BE37C1704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C844A7F-B839-4E4F-BD38-99DE99BA4D8D}" type="pres">
      <dgm:prSet presAssocID="{C8ABA09E-44D7-46E5-B169-09BE37C1704D}" presName="descendantText" presStyleLbl="alignAcc1" presStyleIdx="0" presStyleCnt="3">
        <dgm:presLayoutVars>
          <dgm:bulletEnabled val="1"/>
        </dgm:presLayoutVars>
      </dgm:prSet>
      <dgm:spPr/>
    </dgm:pt>
    <dgm:pt modelId="{567EA83F-A74A-468A-9B96-FD9747DE3828}" type="pres">
      <dgm:prSet presAssocID="{47C47847-5BE6-4FF5-A3F2-17C3EC1E5FB4}" presName="sp" presStyleCnt="0"/>
      <dgm:spPr/>
    </dgm:pt>
    <dgm:pt modelId="{463377CA-8277-432B-8635-721C771BD215}" type="pres">
      <dgm:prSet presAssocID="{D4D4C496-7744-4170-BC74-1D976BFFB498}" presName="composite" presStyleCnt="0"/>
      <dgm:spPr/>
    </dgm:pt>
    <dgm:pt modelId="{FE59D279-FF5D-495C-8988-194FA68D1245}" type="pres">
      <dgm:prSet presAssocID="{D4D4C496-7744-4170-BC74-1D976BFFB49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13DA52-9C81-43D5-89D8-D26EAE86244B}" type="pres">
      <dgm:prSet presAssocID="{D4D4C496-7744-4170-BC74-1D976BFFB498}" presName="descendantText" presStyleLbl="alignAcc1" presStyleIdx="1" presStyleCnt="3">
        <dgm:presLayoutVars>
          <dgm:bulletEnabled val="1"/>
        </dgm:presLayoutVars>
      </dgm:prSet>
      <dgm:spPr/>
    </dgm:pt>
    <dgm:pt modelId="{A3E8B326-2AC2-4A7F-8BDF-543C048AAB10}" type="pres">
      <dgm:prSet presAssocID="{46DB5AFB-BB7F-48B0-A518-DEF4A94819DE}" presName="sp" presStyleCnt="0"/>
      <dgm:spPr/>
    </dgm:pt>
    <dgm:pt modelId="{C9A364CE-A415-4805-893B-4D2AF512FEDA}" type="pres">
      <dgm:prSet presAssocID="{9AF49856-8C11-49E7-B89F-21A36BBBFCD9}" presName="composite" presStyleCnt="0"/>
      <dgm:spPr/>
    </dgm:pt>
    <dgm:pt modelId="{B5A1E227-D582-4835-8A12-61FA220527B8}" type="pres">
      <dgm:prSet presAssocID="{9AF49856-8C11-49E7-B89F-21A36BBBFCD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FC03317-62EE-42AE-A579-535BE395DC50}" type="pres">
      <dgm:prSet presAssocID="{9AF49856-8C11-49E7-B89F-21A36BBBFCD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C0F2919-3501-4933-8919-9CDEAE48EBF9}" srcId="{9AF49856-8C11-49E7-B89F-21A36BBBFCD9}" destId="{1D8644ED-A6D8-4D27-A628-86630CF8E026}" srcOrd="0" destOrd="0" parTransId="{3BDE85D4-C519-4195-9642-79190E57001F}" sibTransId="{7A8B1607-0DFF-4048-A7D9-04C27E50A2D8}"/>
    <dgm:cxn modelId="{6B88E93D-2BD6-4A1C-8B17-D73BC313C84F}" srcId="{292BA444-8E16-475A-B6E5-41DB0D1C1260}" destId="{9AF49856-8C11-49E7-B89F-21A36BBBFCD9}" srcOrd="2" destOrd="0" parTransId="{25DAC015-7E3C-4A45-B43B-AED457986165}" sibTransId="{1B1ECCF1-0E6A-439A-80BD-9ACB5ECBCC0A}"/>
    <dgm:cxn modelId="{2BEB4C48-C5E3-4974-B832-64C7A49B754F}" type="presOf" srcId="{1D8644ED-A6D8-4D27-A628-86630CF8E026}" destId="{2FC03317-62EE-42AE-A579-535BE395DC50}" srcOrd="0" destOrd="0" presId="urn:microsoft.com/office/officeart/2005/8/layout/chevron2"/>
    <dgm:cxn modelId="{D331BC53-3BF0-42F0-932C-90096DB4B674}" type="presOf" srcId="{9AF49856-8C11-49E7-B89F-21A36BBBFCD9}" destId="{B5A1E227-D582-4835-8A12-61FA220527B8}" srcOrd="0" destOrd="0" presId="urn:microsoft.com/office/officeart/2005/8/layout/chevron2"/>
    <dgm:cxn modelId="{D297A354-37B6-4A77-9D30-B5A8043630D1}" srcId="{D4D4C496-7744-4170-BC74-1D976BFFB498}" destId="{2FC40EDF-B8CF-4A81-99E4-E679BBCDC062}" srcOrd="0" destOrd="0" parTransId="{FA574882-0E08-4863-851D-42731D4CE394}" sibTransId="{D6E784B8-6F51-42AF-ACC0-4007C1A6F5EF}"/>
    <dgm:cxn modelId="{857BEF76-84D8-4C8B-A906-A9279A21C1EF}" type="presOf" srcId="{D4D4C496-7744-4170-BC74-1D976BFFB498}" destId="{FE59D279-FF5D-495C-8988-194FA68D1245}" srcOrd="0" destOrd="0" presId="urn:microsoft.com/office/officeart/2005/8/layout/chevron2"/>
    <dgm:cxn modelId="{0D4E437B-85ED-4775-8A3B-7E86454F3CA8}" srcId="{292BA444-8E16-475A-B6E5-41DB0D1C1260}" destId="{C8ABA09E-44D7-46E5-B169-09BE37C1704D}" srcOrd="0" destOrd="0" parTransId="{307F085E-3790-4E6D-8F0D-F67438A559FB}" sibTransId="{47C47847-5BE6-4FF5-A3F2-17C3EC1E5FB4}"/>
    <dgm:cxn modelId="{1A5FED81-B423-47E7-AC6C-A87D1D973E4F}" srcId="{C8ABA09E-44D7-46E5-B169-09BE37C1704D}" destId="{6AEFDD6F-26B5-4425-A1A4-0306C2C8E1EE}" srcOrd="0" destOrd="0" parTransId="{482538A9-6143-485C-B0C0-FCDB81679666}" sibTransId="{D8CADE56-0896-46BD-B6D1-685323683047}"/>
    <dgm:cxn modelId="{60FBCB8D-1F0F-41D3-B49B-D5E709A325D3}" srcId="{292BA444-8E16-475A-B6E5-41DB0D1C1260}" destId="{D4D4C496-7744-4170-BC74-1D976BFFB498}" srcOrd="1" destOrd="0" parTransId="{9A0A2657-B273-48F2-9524-C67E82E54DBC}" sibTransId="{46DB5AFB-BB7F-48B0-A518-DEF4A94819DE}"/>
    <dgm:cxn modelId="{A2F4F490-314E-4AEF-AA2F-0EFC72A4D425}" type="presOf" srcId="{6AEFDD6F-26B5-4425-A1A4-0306C2C8E1EE}" destId="{7C844A7F-B839-4E4F-BD38-99DE99BA4D8D}" srcOrd="0" destOrd="0" presId="urn:microsoft.com/office/officeart/2005/8/layout/chevron2"/>
    <dgm:cxn modelId="{D640C59C-D8A5-4F01-A11D-65C13A894961}" type="presOf" srcId="{2FC40EDF-B8CF-4A81-99E4-E679BBCDC062}" destId="{3913DA52-9C81-43D5-89D8-D26EAE86244B}" srcOrd="0" destOrd="0" presId="urn:microsoft.com/office/officeart/2005/8/layout/chevron2"/>
    <dgm:cxn modelId="{7B6FB4AD-ECB9-4240-BB09-321D7D227C22}" type="presOf" srcId="{292BA444-8E16-475A-B6E5-41DB0D1C1260}" destId="{367B3E17-D55E-44C7-89F3-2D5B9DB99FBA}" srcOrd="0" destOrd="0" presId="urn:microsoft.com/office/officeart/2005/8/layout/chevron2"/>
    <dgm:cxn modelId="{0BB9CDF8-6895-4D35-BC74-BA9091074AF3}" type="presOf" srcId="{C8ABA09E-44D7-46E5-B169-09BE37C1704D}" destId="{6314E42D-6017-46C9-BC43-56363080198E}" srcOrd="0" destOrd="0" presId="urn:microsoft.com/office/officeart/2005/8/layout/chevron2"/>
    <dgm:cxn modelId="{EE7C0FA7-A3D7-46C1-945F-1E85930FE4B5}" type="presParOf" srcId="{367B3E17-D55E-44C7-89F3-2D5B9DB99FBA}" destId="{BB440C11-1B3B-4D1E-A560-F4D186D56B62}" srcOrd="0" destOrd="0" presId="urn:microsoft.com/office/officeart/2005/8/layout/chevron2"/>
    <dgm:cxn modelId="{DCC08AD8-9230-4BB2-A1A7-1CAE3D3228F1}" type="presParOf" srcId="{BB440C11-1B3B-4D1E-A560-F4D186D56B62}" destId="{6314E42D-6017-46C9-BC43-56363080198E}" srcOrd="0" destOrd="0" presId="urn:microsoft.com/office/officeart/2005/8/layout/chevron2"/>
    <dgm:cxn modelId="{85A1BBA6-4B96-40E3-9721-D50B8713D39B}" type="presParOf" srcId="{BB440C11-1B3B-4D1E-A560-F4D186D56B62}" destId="{7C844A7F-B839-4E4F-BD38-99DE99BA4D8D}" srcOrd="1" destOrd="0" presId="urn:microsoft.com/office/officeart/2005/8/layout/chevron2"/>
    <dgm:cxn modelId="{CFA96C35-EA8B-4A72-AE67-12C97770272E}" type="presParOf" srcId="{367B3E17-D55E-44C7-89F3-2D5B9DB99FBA}" destId="{567EA83F-A74A-468A-9B96-FD9747DE3828}" srcOrd="1" destOrd="0" presId="urn:microsoft.com/office/officeart/2005/8/layout/chevron2"/>
    <dgm:cxn modelId="{79BED681-C41C-430C-BE1C-EC7AE9B1D027}" type="presParOf" srcId="{367B3E17-D55E-44C7-89F3-2D5B9DB99FBA}" destId="{463377CA-8277-432B-8635-721C771BD215}" srcOrd="2" destOrd="0" presId="urn:microsoft.com/office/officeart/2005/8/layout/chevron2"/>
    <dgm:cxn modelId="{7B932D5D-C752-40B4-8D00-8BAFF650B139}" type="presParOf" srcId="{463377CA-8277-432B-8635-721C771BD215}" destId="{FE59D279-FF5D-495C-8988-194FA68D1245}" srcOrd="0" destOrd="0" presId="urn:microsoft.com/office/officeart/2005/8/layout/chevron2"/>
    <dgm:cxn modelId="{1B8C7703-B32D-43A4-BB3C-6D09C2C60AB5}" type="presParOf" srcId="{463377CA-8277-432B-8635-721C771BD215}" destId="{3913DA52-9C81-43D5-89D8-D26EAE86244B}" srcOrd="1" destOrd="0" presId="urn:microsoft.com/office/officeart/2005/8/layout/chevron2"/>
    <dgm:cxn modelId="{8410729A-FD10-485F-BE30-7CBA90BCF88D}" type="presParOf" srcId="{367B3E17-D55E-44C7-89F3-2D5B9DB99FBA}" destId="{A3E8B326-2AC2-4A7F-8BDF-543C048AAB10}" srcOrd="3" destOrd="0" presId="urn:microsoft.com/office/officeart/2005/8/layout/chevron2"/>
    <dgm:cxn modelId="{A3160C73-A3D5-417E-AE9D-DE712E66FE46}" type="presParOf" srcId="{367B3E17-D55E-44C7-89F3-2D5B9DB99FBA}" destId="{C9A364CE-A415-4805-893B-4D2AF512FEDA}" srcOrd="4" destOrd="0" presId="urn:microsoft.com/office/officeart/2005/8/layout/chevron2"/>
    <dgm:cxn modelId="{E5C67FB3-DD12-4920-9725-DB7FE03A709D}" type="presParOf" srcId="{C9A364CE-A415-4805-893B-4D2AF512FEDA}" destId="{B5A1E227-D582-4835-8A12-61FA220527B8}" srcOrd="0" destOrd="0" presId="urn:microsoft.com/office/officeart/2005/8/layout/chevron2"/>
    <dgm:cxn modelId="{5E381FC5-877B-4411-9F2E-E094789F8889}" type="presParOf" srcId="{C9A364CE-A415-4805-893B-4D2AF512FEDA}" destId="{2FC03317-62EE-42AE-A579-535BE395DC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3DA1F2-660B-4842-8EEF-ED2AACAA6BC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2886F79-E4AB-4192-9154-8D219B691136}">
      <dgm:prSet phldrT="[Testo]"/>
      <dgm:spPr/>
      <dgm:t>
        <a:bodyPr/>
        <a:lstStyle/>
        <a:p>
          <a:r>
            <a:rPr lang="it-IT" b="1" dirty="0">
              <a:solidFill>
                <a:schemeClr val="bg1"/>
              </a:solidFill>
            </a:rPr>
            <a:t>A</a:t>
          </a:r>
          <a:r>
            <a:rPr lang="en-US" b="1" dirty="0" err="1">
              <a:solidFill>
                <a:schemeClr val="bg1"/>
              </a:solidFill>
            </a:rPr>
            <a:t>greement</a:t>
          </a:r>
          <a:r>
            <a:rPr lang="en-US" b="1" dirty="0">
              <a:solidFill>
                <a:schemeClr val="bg1"/>
              </a:solidFill>
            </a:rPr>
            <a:t> with VCC images</a:t>
          </a:r>
          <a:endParaRPr lang="it-IT" dirty="0"/>
        </a:p>
      </dgm:t>
    </dgm:pt>
    <dgm:pt modelId="{5449366F-F70A-4148-89C3-0587207137BE}" type="parTrans" cxnId="{377D5B8E-7368-4D8C-9B5E-0D73C28DFE27}">
      <dgm:prSet/>
      <dgm:spPr/>
      <dgm:t>
        <a:bodyPr/>
        <a:lstStyle/>
        <a:p>
          <a:endParaRPr lang="it-IT"/>
        </a:p>
      </dgm:t>
    </dgm:pt>
    <dgm:pt modelId="{DE21B5FA-3EF7-44E7-AFE1-ACC4F5EA84FE}" type="sibTrans" cxnId="{377D5B8E-7368-4D8C-9B5E-0D73C28DFE27}">
      <dgm:prSet/>
      <dgm:spPr/>
      <dgm:t>
        <a:bodyPr/>
        <a:lstStyle/>
        <a:p>
          <a:endParaRPr lang="it-IT"/>
        </a:p>
      </dgm:t>
    </dgm:pt>
    <dgm:pt modelId="{2D8B4E85-D8FD-4DDD-A51B-C0105F58A9D2}">
      <dgm:prSet/>
      <dgm:spPr/>
      <dgm:t>
        <a:bodyPr/>
        <a:lstStyle/>
        <a:p>
          <a:r>
            <a:rPr lang="it-IT" b="1">
              <a:solidFill>
                <a:schemeClr val="bg1"/>
              </a:solidFill>
            </a:rPr>
            <a:t>Autocorrelation time</a:t>
          </a:r>
          <a:endParaRPr lang="it-IT" dirty="0">
            <a:solidFill>
              <a:schemeClr val="bg1"/>
            </a:solidFill>
          </a:endParaRPr>
        </a:p>
      </dgm:t>
    </dgm:pt>
    <dgm:pt modelId="{BB4B19C2-92FE-4316-8355-ED849EEC7CE7}" type="parTrans" cxnId="{9C9B0B6D-A4C2-4E6D-96F7-FF14855EBE27}">
      <dgm:prSet/>
      <dgm:spPr/>
      <dgm:t>
        <a:bodyPr/>
        <a:lstStyle/>
        <a:p>
          <a:endParaRPr lang="it-IT"/>
        </a:p>
      </dgm:t>
    </dgm:pt>
    <dgm:pt modelId="{FA465DCD-9C00-44D4-8B76-58E8149408FA}" type="sibTrans" cxnId="{9C9B0B6D-A4C2-4E6D-96F7-FF14855EBE27}">
      <dgm:prSet/>
      <dgm:spPr/>
      <dgm:t>
        <a:bodyPr/>
        <a:lstStyle/>
        <a:p>
          <a:endParaRPr lang="it-IT"/>
        </a:p>
      </dgm:t>
    </dgm:pt>
    <dgm:pt modelId="{90BB7E83-C9B9-4748-B81C-53CD9FA58D4B}" type="pres">
      <dgm:prSet presAssocID="{903DA1F2-660B-4842-8EEF-ED2AACAA6BC5}" presName="Name0" presStyleCnt="0">
        <dgm:presLayoutVars>
          <dgm:chMax val="7"/>
          <dgm:chPref val="7"/>
          <dgm:dir/>
        </dgm:presLayoutVars>
      </dgm:prSet>
      <dgm:spPr/>
    </dgm:pt>
    <dgm:pt modelId="{E912C48B-529F-48AC-9B7E-2F098DA52930}" type="pres">
      <dgm:prSet presAssocID="{903DA1F2-660B-4842-8EEF-ED2AACAA6BC5}" presName="Name1" presStyleCnt="0"/>
      <dgm:spPr/>
    </dgm:pt>
    <dgm:pt modelId="{C8117464-FA87-4FE4-B37B-4B54D4124F21}" type="pres">
      <dgm:prSet presAssocID="{903DA1F2-660B-4842-8EEF-ED2AACAA6BC5}" presName="cycle" presStyleCnt="0"/>
      <dgm:spPr/>
    </dgm:pt>
    <dgm:pt modelId="{216B7536-2396-44AA-AFFF-89F8AF56DE61}" type="pres">
      <dgm:prSet presAssocID="{903DA1F2-660B-4842-8EEF-ED2AACAA6BC5}" presName="srcNode" presStyleLbl="node1" presStyleIdx="0" presStyleCnt="2"/>
      <dgm:spPr/>
    </dgm:pt>
    <dgm:pt modelId="{945AA812-A01C-4823-A51A-9790571F2074}" type="pres">
      <dgm:prSet presAssocID="{903DA1F2-660B-4842-8EEF-ED2AACAA6BC5}" presName="conn" presStyleLbl="parChTrans1D2" presStyleIdx="0" presStyleCnt="1"/>
      <dgm:spPr/>
    </dgm:pt>
    <dgm:pt modelId="{A3E86C82-47E6-4B38-9B3E-E43BA4180769}" type="pres">
      <dgm:prSet presAssocID="{903DA1F2-660B-4842-8EEF-ED2AACAA6BC5}" presName="extraNode" presStyleLbl="node1" presStyleIdx="0" presStyleCnt="2"/>
      <dgm:spPr/>
    </dgm:pt>
    <dgm:pt modelId="{D66AB672-3C6E-464F-B64B-B6CE36956592}" type="pres">
      <dgm:prSet presAssocID="{903DA1F2-660B-4842-8EEF-ED2AACAA6BC5}" presName="dstNode" presStyleLbl="node1" presStyleIdx="0" presStyleCnt="2"/>
      <dgm:spPr/>
    </dgm:pt>
    <dgm:pt modelId="{8D502769-9BDA-4B20-AA9A-29EC7A13F7F1}" type="pres">
      <dgm:prSet presAssocID="{42886F79-E4AB-4192-9154-8D219B691136}" presName="text_1" presStyleLbl="node1" presStyleIdx="0" presStyleCnt="2">
        <dgm:presLayoutVars>
          <dgm:bulletEnabled val="1"/>
        </dgm:presLayoutVars>
      </dgm:prSet>
      <dgm:spPr/>
    </dgm:pt>
    <dgm:pt modelId="{0C094C77-6550-4DD0-AB2E-1ED287E4D4C0}" type="pres">
      <dgm:prSet presAssocID="{42886F79-E4AB-4192-9154-8D219B691136}" presName="accent_1" presStyleCnt="0"/>
      <dgm:spPr/>
    </dgm:pt>
    <dgm:pt modelId="{F4E03822-E16C-4179-A855-2BBDDE14FA3E}" type="pres">
      <dgm:prSet presAssocID="{42886F79-E4AB-4192-9154-8D219B691136}" presName="accentRepeatNode" presStyleLbl="solidFgAcc1" presStyleIdx="0" presStyleCnt="2"/>
      <dgm:spPr/>
    </dgm:pt>
    <dgm:pt modelId="{CE9E5DA4-33E7-4496-BBC4-4B79210D3758}" type="pres">
      <dgm:prSet presAssocID="{2D8B4E85-D8FD-4DDD-A51B-C0105F58A9D2}" presName="text_2" presStyleLbl="node1" presStyleIdx="1" presStyleCnt="2">
        <dgm:presLayoutVars>
          <dgm:bulletEnabled val="1"/>
        </dgm:presLayoutVars>
      </dgm:prSet>
      <dgm:spPr/>
    </dgm:pt>
    <dgm:pt modelId="{7E5F1892-E3A6-46A5-ACAE-2CE2ACA91BF4}" type="pres">
      <dgm:prSet presAssocID="{2D8B4E85-D8FD-4DDD-A51B-C0105F58A9D2}" presName="accent_2" presStyleCnt="0"/>
      <dgm:spPr/>
    </dgm:pt>
    <dgm:pt modelId="{253D1B2D-6759-44CE-8F5D-85182E1FFA1D}" type="pres">
      <dgm:prSet presAssocID="{2D8B4E85-D8FD-4DDD-A51B-C0105F58A9D2}" presName="accentRepeatNode" presStyleLbl="solidFgAcc1" presStyleIdx="1" presStyleCnt="2"/>
      <dgm:spPr/>
    </dgm:pt>
  </dgm:ptLst>
  <dgm:cxnLst>
    <dgm:cxn modelId="{66E75400-98A5-4832-A6B1-35BEF5ED115D}" type="presOf" srcId="{2D8B4E85-D8FD-4DDD-A51B-C0105F58A9D2}" destId="{CE9E5DA4-33E7-4496-BBC4-4B79210D3758}" srcOrd="0" destOrd="0" presId="urn:microsoft.com/office/officeart/2008/layout/VerticalCurvedList"/>
    <dgm:cxn modelId="{9DFDF469-7F26-48B1-BA45-DBEC515CD2BF}" type="presOf" srcId="{DE21B5FA-3EF7-44E7-AFE1-ACC4F5EA84FE}" destId="{945AA812-A01C-4823-A51A-9790571F2074}" srcOrd="0" destOrd="0" presId="urn:microsoft.com/office/officeart/2008/layout/VerticalCurvedList"/>
    <dgm:cxn modelId="{9C9B0B6D-A4C2-4E6D-96F7-FF14855EBE27}" srcId="{903DA1F2-660B-4842-8EEF-ED2AACAA6BC5}" destId="{2D8B4E85-D8FD-4DDD-A51B-C0105F58A9D2}" srcOrd="1" destOrd="0" parTransId="{BB4B19C2-92FE-4316-8355-ED849EEC7CE7}" sibTransId="{FA465DCD-9C00-44D4-8B76-58E8149408FA}"/>
    <dgm:cxn modelId="{377D5B8E-7368-4D8C-9B5E-0D73C28DFE27}" srcId="{903DA1F2-660B-4842-8EEF-ED2AACAA6BC5}" destId="{42886F79-E4AB-4192-9154-8D219B691136}" srcOrd="0" destOrd="0" parTransId="{5449366F-F70A-4148-89C3-0587207137BE}" sibTransId="{DE21B5FA-3EF7-44E7-AFE1-ACC4F5EA84FE}"/>
    <dgm:cxn modelId="{79FE6AB7-89AC-4FC0-9EB8-B86B3CB6638B}" type="presOf" srcId="{42886F79-E4AB-4192-9154-8D219B691136}" destId="{8D502769-9BDA-4B20-AA9A-29EC7A13F7F1}" srcOrd="0" destOrd="0" presId="urn:microsoft.com/office/officeart/2008/layout/VerticalCurvedList"/>
    <dgm:cxn modelId="{3E1767C1-D6E5-4BCF-8910-CE1EAC430A64}" type="presOf" srcId="{903DA1F2-660B-4842-8EEF-ED2AACAA6BC5}" destId="{90BB7E83-C9B9-4748-B81C-53CD9FA58D4B}" srcOrd="0" destOrd="0" presId="urn:microsoft.com/office/officeart/2008/layout/VerticalCurvedList"/>
    <dgm:cxn modelId="{866E3FEE-1207-4F4E-826C-A990E08BABAA}" type="presParOf" srcId="{90BB7E83-C9B9-4748-B81C-53CD9FA58D4B}" destId="{E912C48B-529F-48AC-9B7E-2F098DA52930}" srcOrd="0" destOrd="0" presId="urn:microsoft.com/office/officeart/2008/layout/VerticalCurvedList"/>
    <dgm:cxn modelId="{C348519E-8B11-436E-B586-3C53405683CC}" type="presParOf" srcId="{E912C48B-529F-48AC-9B7E-2F098DA52930}" destId="{C8117464-FA87-4FE4-B37B-4B54D4124F21}" srcOrd="0" destOrd="0" presId="urn:microsoft.com/office/officeart/2008/layout/VerticalCurvedList"/>
    <dgm:cxn modelId="{90C66888-0634-4CD0-AC09-B1CDC9A96266}" type="presParOf" srcId="{C8117464-FA87-4FE4-B37B-4B54D4124F21}" destId="{216B7536-2396-44AA-AFFF-89F8AF56DE61}" srcOrd="0" destOrd="0" presId="urn:microsoft.com/office/officeart/2008/layout/VerticalCurvedList"/>
    <dgm:cxn modelId="{C91C22E1-5898-4334-A862-D86852666A4A}" type="presParOf" srcId="{C8117464-FA87-4FE4-B37B-4B54D4124F21}" destId="{945AA812-A01C-4823-A51A-9790571F2074}" srcOrd="1" destOrd="0" presId="urn:microsoft.com/office/officeart/2008/layout/VerticalCurvedList"/>
    <dgm:cxn modelId="{FEE15E4F-74DA-420C-B601-B1EEE662E853}" type="presParOf" srcId="{C8117464-FA87-4FE4-B37B-4B54D4124F21}" destId="{A3E86C82-47E6-4B38-9B3E-E43BA4180769}" srcOrd="2" destOrd="0" presId="urn:microsoft.com/office/officeart/2008/layout/VerticalCurvedList"/>
    <dgm:cxn modelId="{E0D3932E-A053-46B2-9DED-9639AC640A1A}" type="presParOf" srcId="{C8117464-FA87-4FE4-B37B-4B54D4124F21}" destId="{D66AB672-3C6E-464F-B64B-B6CE36956592}" srcOrd="3" destOrd="0" presId="urn:microsoft.com/office/officeart/2008/layout/VerticalCurvedList"/>
    <dgm:cxn modelId="{260F3DE2-753D-4B06-9AAC-0D382D21DB8B}" type="presParOf" srcId="{E912C48B-529F-48AC-9B7E-2F098DA52930}" destId="{8D502769-9BDA-4B20-AA9A-29EC7A13F7F1}" srcOrd="1" destOrd="0" presId="urn:microsoft.com/office/officeart/2008/layout/VerticalCurvedList"/>
    <dgm:cxn modelId="{C32095ED-4DB7-4613-8101-4663D088B5BF}" type="presParOf" srcId="{E912C48B-529F-48AC-9B7E-2F098DA52930}" destId="{0C094C77-6550-4DD0-AB2E-1ED287E4D4C0}" srcOrd="2" destOrd="0" presId="urn:microsoft.com/office/officeart/2008/layout/VerticalCurvedList"/>
    <dgm:cxn modelId="{FB56F9DC-6861-469E-857E-964534CC63C9}" type="presParOf" srcId="{0C094C77-6550-4DD0-AB2E-1ED287E4D4C0}" destId="{F4E03822-E16C-4179-A855-2BBDDE14FA3E}" srcOrd="0" destOrd="0" presId="urn:microsoft.com/office/officeart/2008/layout/VerticalCurvedList"/>
    <dgm:cxn modelId="{03B27C05-DFF8-4433-9996-DD9E4975FCCA}" type="presParOf" srcId="{E912C48B-529F-48AC-9B7E-2F098DA52930}" destId="{CE9E5DA4-33E7-4496-BBC4-4B79210D3758}" srcOrd="3" destOrd="0" presId="urn:microsoft.com/office/officeart/2008/layout/VerticalCurvedList"/>
    <dgm:cxn modelId="{009450AF-C7E7-424F-AEBA-7C8946A0B5BC}" type="presParOf" srcId="{E912C48B-529F-48AC-9B7E-2F098DA52930}" destId="{7E5F1892-E3A6-46A5-ACAE-2CE2ACA91BF4}" srcOrd="4" destOrd="0" presId="urn:microsoft.com/office/officeart/2008/layout/VerticalCurvedList"/>
    <dgm:cxn modelId="{81D72790-020C-47EF-9186-4F358B9E97CC}" type="presParOf" srcId="{7E5F1892-E3A6-46A5-ACAE-2CE2ACA91BF4}" destId="{253D1B2D-6759-44CE-8F5D-85182E1FFA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30D7F1-EF96-415D-934F-BBB9778A99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BAB92127-D7D8-4374-BF03-1D563C0096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data available in the LCLS database are not ready to be analyzed an ‘input’.</a:t>
          </a:r>
        </a:p>
      </dgm:t>
    </dgm:pt>
    <dgm:pt modelId="{A850E70C-E0F2-4983-B410-6804F3F3B7C0}" type="parTrans" cxnId="{121604C4-CA9F-429B-9782-A8213BE7DFB3}">
      <dgm:prSet/>
      <dgm:spPr/>
      <dgm:t>
        <a:bodyPr/>
        <a:lstStyle/>
        <a:p>
          <a:endParaRPr lang="en-US"/>
        </a:p>
      </dgm:t>
    </dgm:pt>
    <dgm:pt modelId="{1FA42D14-98FE-4CC0-8A30-9500CDC908FA}" type="sibTrans" cxnId="{121604C4-CA9F-429B-9782-A8213BE7DF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836E3A-7E1E-49EB-935E-7B185E95E9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kern="1200" dirty="0"/>
            <a:t>The transformation of raw information into an ordered table or matrix is the most important and difficult task.</a:t>
          </a:r>
        </a:p>
      </dgm:t>
    </dgm:pt>
    <dgm:pt modelId="{1E382030-A47E-48FD-B64E-F2D322DD8976}" type="parTrans" cxnId="{B5143942-B490-4F46-939A-F538A81386C6}">
      <dgm:prSet/>
      <dgm:spPr/>
      <dgm:t>
        <a:bodyPr/>
        <a:lstStyle/>
        <a:p>
          <a:endParaRPr lang="en-US"/>
        </a:p>
      </dgm:t>
    </dgm:pt>
    <dgm:pt modelId="{2FD0F466-8E47-4BB6-A4E7-908766980D45}" type="sibTrans" cxnId="{B5143942-B490-4F46-939A-F538A81386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5E360E-E870-48A0-94C7-C1E409DDC9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This part of the process is so important that it requires the most of time spent on the project, our case not being an exception.</a:t>
          </a:r>
        </a:p>
      </dgm:t>
    </dgm:pt>
    <dgm:pt modelId="{84CA4DA8-6930-4725-A361-6EDD34998694}" type="sibTrans" cxnId="{35179C7C-AC33-4124-B965-48B9615F1610}">
      <dgm:prSet/>
      <dgm:spPr/>
      <dgm:t>
        <a:bodyPr/>
        <a:lstStyle/>
        <a:p>
          <a:endParaRPr lang="en-US"/>
        </a:p>
      </dgm:t>
    </dgm:pt>
    <dgm:pt modelId="{B862E416-44B2-4B2F-89EB-8819927FCD69}" type="parTrans" cxnId="{35179C7C-AC33-4124-B965-48B9615F1610}">
      <dgm:prSet/>
      <dgm:spPr/>
      <dgm:t>
        <a:bodyPr/>
        <a:lstStyle/>
        <a:p>
          <a:endParaRPr lang="en-US"/>
        </a:p>
      </dgm:t>
    </dgm:pt>
    <dgm:pt modelId="{BC5879F1-BFDA-489C-8BB0-A610B566847A}" type="pres">
      <dgm:prSet presAssocID="{D730D7F1-EF96-415D-934F-BBB9778A9921}" presName="root" presStyleCnt="0">
        <dgm:presLayoutVars>
          <dgm:dir/>
          <dgm:resizeHandles val="exact"/>
        </dgm:presLayoutVars>
      </dgm:prSet>
      <dgm:spPr/>
    </dgm:pt>
    <dgm:pt modelId="{08EE67CA-9858-4831-A913-5092FA89C8F8}" type="pres">
      <dgm:prSet presAssocID="{D730D7F1-EF96-415D-934F-BBB9778A9921}" presName="container" presStyleCnt="0">
        <dgm:presLayoutVars>
          <dgm:dir/>
          <dgm:resizeHandles val="exact"/>
        </dgm:presLayoutVars>
      </dgm:prSet>
      <dgm:spPr/>
    </dgm:pt>
    <dgm:pt modelId="{85C5FD80-C579-4943-B703-9ACDB16564FE}" type="pres">
      <dgm:prSet presAssocID="{BAB92127-D7D8-4374-BF03-1D563C0096FF}" presName="compNode" presStyleCnt="0"/>
      <dgm:spPr/>
    </dgm:pt>
    <dgm:pt modelId="{B67CAE34-DFFC-4508-AC59-7AD375E8BA7D}" type="pres">
      <dgm:prSet presAssocID="{BAB92127-D7D8-4374-BF03-1D563C0096FF}" presName="iconBgRect" presStyleLbl="bgShp" presStyleIdx="0" presStyleCnt="3" custLinFactNeighborX="-3226" custLinFactNeighborY="-51776"/>
      <dgm:spPr/>
    </dgm:pt>
    <dgm:pt modelId="{45DF1586-AC59-42AC-BEA4-AD478A7D3E2A}" type="pres">
      <dgm:prSet presAssocID="{BAB92127-D7D8-4374-BF03-1D563C0096FF}" presName="iconRect" presStyleLbl="node1" presStyleIdx="0" presStyleCnt="3" custLinFactX="668589" custLinFactNeighborX="700000" custLinFactNeighborY="-50000"/>
      <dgm:spPr>
        <a:ln>
          <a:noFill/>
        </a:ln>
      </dgm:spPr>
      <dgm:extLst/>
    </dgm:pt>
    <dgm:pt modelId="{9148F350-7FC3-49BF-B320-3C4837A2DE1A}" type="pres">
      <dgm:prSet presAssocID="{BAB92127-D7D8-4374-BF03-1D563C0096FF}" presName="spaceRect" presStyleCnt="0"/>
      <dgm:spPr/>
    </dgm:pt>
    <dgm:pt modelId="{D9210F9B-DCD1-4162-A227-D56D863B7F27}" type="pres">
      <dgm:prSet presAssocID="{BAB92127-D7D8-4374-BF03-1D563C0096FF}" presName="textRect" presStyleLbl="revTx" presStyleIdx="0" presStyleCnt="3" custLinFactNeighborX="-1279" custLinFactNeighborY="-24842">
        <dgm:presLayoutVars>
          <dgm:chMax val="1"/>
          <dgm:chPref val="1"/>
        </dgm:presLayoutVars>
      </dgm:prSet>
      <dgm:spPr/>
    </dgm:pt>
    <dgm:pt modelId="{D7AC23C1-1F7C-4CCD-8A05-F8367C81ACE6}" type="pres">
      <dgm:prSet presAssocID="{1FA42D14-98FE-4CC0-8A30-9500CDC908FA}" presName="sibTrans" presStyleLbl="sibTrans2D1" presStyleIdx="0" presStyleCnt="0"/>
      <dgm:spPr/>
    </dgm:pt>
    <dgm:pt modelId="{BB7B9D7F-6CCE-4563-BDFD-F5495F99748E}" type="pres">
      <dgm:prSet presAssocID="{5A836E3A-7E1E-49EB-935E-7B185E95E985}" presName="compNode" presStyleCnt="0"/>
      <dgm:spPr/>
    </dgm:pt>
    <dgm:pt modelId="{981D4C9C-8D67-4057-93D6-EB1F1FB132AC}" type="pres">
      <dgm:prSet presAssocID="{5A836E3A-7E1E-49EB-935E-7B185E95E985}" presName="iconBgRect" presStyleLbl="bgShp" presStyleIdx="1" presStyleCnt="3" custLinFactNeighborX="-7485" custLinFactNeighborY="47117"/>
      <dgm:spPr/>
    </dgm:pt>
    <dgm:pt modelId="{8C4E8396-141B-4CE0-A678-717A0C61BCDD}" type="pres">
      <dgm:prSet presAssocID="{5A836E3A-7E1E-49EB-935E-7B185E95E985}" presName="iconRect" presStyleLbl="node1" presStyleIdx="1" presStyleCnt="3" custLinFactNeighborX="-9197" custLinFactNeighborY="851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6913E22-7577-4B75-9FA0-F27817CC9F41}" type="pres">
      <dgm:prSet presAssocID="{5A836E3A-7E1E-49EB-935E-7B185E95E985}" presName="spaceRect" presStyleCnt="0"/>
      <dgm:spPr/>
    </dgm:pt>
    <dgm:pt modelId="{F62A62CF-7305-4FD0-A1C1-8A4C958A162E}" type="pres">
      <dgm:prSet presAssocID="{5A836E3A-7E1E-49EB-935E-7B185E95E985}" presName="textRect" presStyleLbl="revTx" presStyleIdx="1" presStyleCnt="3">
        <dgm:presLayoutVars>
          <dgm:chMax val="1"/>
          <dgm:chPref val="1"/>
        </dgm:presLayoutVars>
      </dgm:prSet>
      <dgm:spPr/>
    </dgm:pt>
    <dgm:pt modelId="{539B30C9-592B-4AD8-ADD1-08E6AECE148A}" type="pres">
      <dgm:prSet presAssocID="{2FD0F466-8E47-4BB6-A4E7-908766980D45}" presName="sibTrans" presStyleLbl="sibTrans2D1" presStyleIdx="0" presStyleCnt="0"/>
      <dgm:spPr/>
    </dgm:pt>
    <dgm:pt modelId="{F24FDF07-E346-43BD-A26C-81DD7D414CC3}" type="pres">
      <dgm:prSet presAssocID="{565E360E-E870-48A0-94C7-C1E409DDC90E}" presName="compNode" presStyleCnt="0"/>
      <dgm:spPr/>
    </dgm:pt>
    <dgm:pt modelId="{32427E04-055D-4892-B4B0-99796D444FC1}" type="pres">
      <dgm:prSet presAssocID="{565E360E-E870-48A0-94C7-C1E409DDC90E}" presName="iconBgRect" presStyleLbl="bgShp" presStyleIdx="2" presStyleCnt="3" custLinFactNeighborX="-8742" custLinFactNeighborY="-34896"/>
      <dgm:spPr/>
    </dgm:pt>
    <dgm:pt modelId="{F1A8B5A3-C936-402D-8AB6-1CD35271260B}" type="pres">
      <dgm:prSet presAssocID="{565E360E-E870-48A0-94C7-C1E409DDC90E}" presName="iconRect" presStyleLbl="node1" presStyleIdx="2" presStyleCnt="3" custLinFactX="-681182" custLinFactNeighborX="-700000" custLinFactNeighborY="-917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1C2A562-B229-47A7-9530-922D9C2F7E16}" type="pres">
      <dgm:prSet presAssocID="{565E360E-E870-48A0-94C7-C1E409DDC90E}" presName="spaceRect" presStyleCnt="0"/>
      <dgm:spPr/>
    </dgm:pt>
    <dgm:pt modelId="{6A766677-9BF0-4396-BC72-78F67ED4F246}" type="pres">
      <dgm:prSet presAssocID="{565E360E-E870-48A0-94C7-C1E409DDC9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EA7B13-AE4A-425D-A0BC-07BC94C41BEF}" type="presOf" srcId="{D730D7F1-EF96-415D-934F-BBB9778A9921}" destId="{BC5879F1-BFDA-489C-8BB0-A610B566847A}" srcOrd="0" destOrd="0" presId="urn:microsoft.com/office/officeart/2018/2/layout/IconCircleList"/>
    <dgm:cxn modelId="{88B92E39-E722-4750-B188-7970C5A26554}" type="presOf" srcId="{565E360E-E870-48A0-94C7-C1E409DDC90E}" destId="{6A766677-9BF0-4396-BC72-78F67ED4F246}" srcOrd="0" destOrd="0" presId="urn:microsoft.com/office/officeart/2018/2/layout/IconCircleList"/>
    <dgm:cxn modelId="{B5143942-B490-4F46-939A-F538A81386C6}" srcId="{D730D7F1-EF96-415D-934F-BBB9778A9921}" destId="{5A836E3A-7E1E-49EB-935E-7B185E95E985}" srcOrd="1" destOrd="0" parTransId="{1E382030-A47E-48FD-B64E-F2D322DD8976}" sibTransId="{2FD0F466-8E47-4BB6-A4E7-908766980D45}"/>
    <dgm:cxn modelId="{7634914E-4F73-44F1-8D3F-FB36EEA7B693}" type="presOf" srcId="{1FA42D14-98FE-4CC0-8A30-9500CDC908FA}" destId="{D7AC23C1-1F7C-4CCD-8A05-F8367C81ACE6}" srcOrd="0" destOrd="0" presId="urn:microsoft.com/office/officeart/2018/2/layout/IconCircleList"/>
    <dgm:cxn modelId="{5BF13953-78C1-401A-A41C-CEC747D45BB2}" type="presOf" srcId="{2FD0F466-8E47-4BB6-A4E7-908766980D45}" destId="{539B30C9-592B-4AD8-ADD1-08E6AECE148A}" srcOrd="0" destOrd="0" presId="urn:microsoft.com/office/officeart/2018/2/layout/IconCircleList"/>
    <dgm:cxn modelId="{35179C7C-AC33-4124-B965-48B9615F1610}" srcId="{D730D7F1-EF96-415D-934F-BBB9778A9921}" destId="{565E360E-E870-48A0-94C7-C1E409DDC90E}" srcOrd="2" destOrd="0" parTransId="{B862E416-44B2-4B2F-89EB-8819927FCD69}" sibTransId="{84CA4DA8-6930-4725-A361-6EDD34998694}"/>
    <dgm:cxn modelId="{C62851A0-46C1-4024-A1F7-65DF1D59CA4B}" type="presOf" srcId="{5A836E3A-7E1E-49EB-935E-7B185E95E985}" destId="{F62A62CF-7305-4FD0-A1C1-8A4C958A162E}" srcOrd="0" destOrd="0" presId="urn:microsoft.com/office/officeart/2018/2/layout/IconCircleList"/>
    <dgm:cxn modelId="{83B899A0-88A1-4414-B940-09747C059360}" type="presOf" srcId="{BAB92127-D7D8-4374-BF03-1D563C0096FF}" destId="{D9210F9B-DCD1-4162-A227-D56D863B7F27}" srcOrd="0" destOrd="0" presId="urn:microsoft.com/office/officeart/2018/2/layout/IconCircleList"/>
    <dgm:cxn modelId="{121604C4-CA9F-429B-9782-A8213BE7DFB3}" srcId="{D730D7F1-EF96-415D-934F-BBB9778A9921}" destId="{BAB92127-D7D8-4374-BF03-1D563C0096FF}" srcOrd="0" destOrd="0" parTransId="{A850E70C-E0F2-4983-B410-6804F3F3B7C0}" sibTransId="{1FA42D14-98FE-4CC0-8A30-9500CDC908FA}"/>
    <dgm:cxn modelId="{C18A8AA8-72FF-4FBF-B1AA-A978AAEC5281}" type="presParOf" srcId="{BC5879F1-BFDA-489C-8BB0-A610B566847A}" destId="{08EE67CA-9858-4831-A913-5092FA89C8F8}" srcOrd="0" destOrd="0" presId="urn:microsoft.com/office/officeart/2018/2/layout/IconCircleList"/>
    <dgm:cxn modelId="{6EC18036-B3F6-4F76-AF75-255CC613B24D}" type="presParOf" srcId="{08EE67CA-9858-4831-A913-5092FA89C8F8}" destId="{85C5FD80-C579-4943-B703-9ACDB16564FE}" srcOrd="0" destOrd="0" presId="urn:microsoft.com/office/officeart/2018/2/layout/IconCircleList"/>
    <dgm:cxn modelId="{525BA3E2-9DEC-45E5-84D0-D898BA3A50E1}" type="presParOf" srcId="{85C5FD80-C579-4943-B703-9ACDB16564FE}" destId="{B67CAE34-DFFC-4508-AC59-7AD375E8BA7D}" srcOrd="0" destOrd="0" presId="urn:microsoft.com/office/officeart/2018/2/layout/IconCircleList"/>
    <dgm:cxn modelId="{AB91C6E7-8521-4F42-A172-43D856528A73}" type="presParOf" srcId="{85C5FD80-C579-4943-B703-9ACDB16564FE}" destId="{45DF1586-AC59-42AC-BEA4-AD478A7D3E2A}" srcOrd="1" destOrd="0" presId="urn:microsoft.com/office/officeart/2018/2/layout/IconCircleList"/>
    <dgm:cxn modelId="{50034519-53A4-4413-9614-FEFEEA0C461A}" type="presParOf" srcId="{85C5FD80-C579-4943-B703-9ACDB16564FE}" destId="{9148F350-7FC3-49BF-B320-3C4837A2DE1A}" srcOrd="2" destOrd="0" presId="urn:microsoft.com/office/officeart/2018/2/layout/IconCircleList"/>
    <dgm:cxn modelId="{48A0C8F3-2D90-4093-8160-0B0B6B2ECA20}" type="presParOf" srcId="{85C5FD80-C579-4943-B703-9ACDB16564FE}" destId="{D9210F9B-DCD1-4162-A227-D56D863B7F27}" srcOrd="3" destOrd="0" presId="urn:microsoft.com/office/officeart/2018/2/layout/IconCircleList"/>
    <dgm:cxn modelId="{F4838757-D746-4F31-AE56-A034B0761DA4}" type="presParOf" srcId="{08EE67CA-9858-4831-A913-5092FA89C8F8}" destId="{D7AC23C1-1F7C-4CCD-8A05-F8367C81ACE6}" srcOrd="1" destOrd="0" presId="urn:microsoft.com/office/officeart/2018/2/layout/IconCircleList"/>
    <dgm:cxn modelId="{77408B6A-C8F5-4989-B9F5-0B0BA67343CB}" type="presParOf" srcId="{08EE67CA-9858-4831-A913-5092FA89C8F8}" destId="{BB7B9D7F-6CCE-4563-BDFD-F5495F99748E}" srcOrd="2" destOrd="0" presId="urn:microsoft.com/office/officeart/2018/2/layout/IconCircleList"/>
    <dgm:cxn modelId="{1777CE95-2905-4FF8-AD27-68907840D584}" type="presParOf" srcId="{BB7B9D7F-6CCE-4563-BDFD-F5495F99748E}" destId="{981D4C9C-8D67-4057-93D6-EB1F1FB132AC}" srcOrd="0" destOrd="0" presId="urn:microsoft.com/office/officeart/2018/2/layout/IconCircleList"/>
    <dgm:cxn modelId="{BB7DC4FB-F703-4B28-BD0E-4EB90317F6E8}" type="presParOf" srcId="{BB7B9D7F-6CCE-4563-BDFD-F5495F99748E}" destId="{8C4E8396-141B-4CE0-A678-717A0C61BCDD}" srcOrd="1" destOrd="0" presId="urn:microsoft.com/office/officeart/2018/2/layout/IconCircleList"/>
    <dgm:cxn modelId="{02583B78-DC47-4634-B20C-31EE1E216D50}" type="presParOf" srcId="{BB7B9D7F-6CCE-4563-BDFD-F5495F99748E}" destId="{76913E22-7577-4B75-9FA0-F27817CC9F41}" srcOrd="2" destOrd="0" presId="urn:microsoft.com/office/officeart/2018/2/layout/IconCircleList"/>
    <dgm:cxn modelId="{CFC393B5-866F-4B0C-915C-F55E0E6A1147}" type="presParOf" srcId="{BB7B9D7F-6CCE-4563-BDFD-F5495F99748E}" destId="{F62A62CF-7305-4FD0-A1C1-8A4C958A162E}" srcOrd="3" destOrd="0" presId="urn:microsoft.com/office/officeart/2018/2/layout/IconCircleList"/>
    <dgm:cxn modelId="{A243F4EC-AEDF-4912-9116-9B6E044880EA}" type="presParOf" srcId="{08EE67CA-9858-4831-A913-5092FA89C8F8}" destId="{539B30C9-592B-4AD8-ADD1-08E6AECE148A}" srcOrd="3" destOrd="0" presId="urn:microsoft.com/office/officeart/2018/2/layout/IconCircleList"/>
    <dgm:cxn modelId="{9FE5963C-13F8-4704-AAE9-76FBFF5AE0E1}" type="presParOf" srcId="{08EE67CA-9858-4831-A913-5092FA89C8F8}" destId="{F24FDF07-E346-43BD-A26C-81DD7D414CC3}" srcOrd="4" destOrd="0" presId="urn:microsoft.com/office/officeart/2018/2/layout/IconCircleList"/>
    <dgm:cxn modelId="{2882E432-05C3-47C9-88DC-0626817690C3}" type="presParOf" srcId="{F24FDF07-E346-43BD-A26C-81DD7D414CC3}" destId="{32427E04-055D-4892-B4B0-99796D444FC1}" srcOrd="0" destOrd="0" presId="urn:microsoft.com/office/officeart/2018/2/layout/IconCircleList"/>
    <dgm:cxn modelId="{26D1FF48-2281-4705-8CAA-B9FF19AC320B}" type="presParOf" srcId="{F24FDF07-E346-43BD-A26C-81DD7D414CC3}" destId="{F1A8B5A3-C936-402D-8AB6-1CD35271260B}" srcOrd="1" destOrd="0" presId="urn:microsoft.com/office/officeart/2018/2/layout/IconCircleList"/>
    <dgm:cxn modelId="{6D7C0B2B-E990-42E8-9EC5-EA80360D3BC7}" type="presParOf" srcId="{F24FDF07-E346-43BD-A26C-81DD7D414CC3}" destId="{11C2A562-B229-47A7-9530-922D9C2F7E16}" srcOrd="2" destOrd="0" presId="urn:microsoft.com/office/officeart/2018/2/layout/IconCircleList"/>
    <dgm:cxn modelId="{DB11C023-C5EB-4871-B9ED-6C2DA1E25038}" type="presParOf" srcId="{F24FDF07-E346-43BD-A26C-81DD7D414CC3}" destId="{6A766677-9BF0-4396-BC72-78F67ED4F24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2FC32C-0212-48C9-BF8F-84AB7B015F7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704B98A-2A42-4434-8AA0-DF94BFB734A4}">
      <dgm:prSet phldrT="[Testo]"/>
      <dgm:spPr/>
      <dgm:t>
        <a:bodyPr/>
        <a:lstStyle/>
        <a:p>
          <a:r>
            <a:rPr lang="it-IT" dirty="0"/>
            <a:t>1</a:t>
          </a:r>
        </a:p>
      </dgm:t>
    </dgm:pt>
    <dgm:pt modelId="{DBAC210D-7672-4807-BF4B-82C46B280D52}" type="parTrans" cxnId="{E9C7D37B-42AD-4BED-ABC2-944AE81EF635}">
      <dgm:prSet/>
      <dgm:spPr/>
      <dgm:t>
        <a:bodyPr/>
        <a:lstStyle/>
        <a:p>
          <a:endParaRPr lang="it-IT"/>
        </a:p>
      </dgm:t>
    </dgm:pt>
    <dgm:pt modelId="{EF518524-1764-46E4-A97F-9A77BF7D3603}" type="sibTrans" cxnId="{E9C7D37B-42AD-4BED-ABC2-944AE81EF635}">
      <dgm:prSet/>
      <dgm:spPr/>
      <dgm:t>
        <a:bodyPr/>
        <a:lstStyle/>
        <a:p>
          <a:endParaRPr lang="it-IT"/>
        </a:p>
      </dgm:t>
    </dgm:pt>
    <dgm:pt modelId="{32ED0436-DE0F-455B-8F6E-93162BE77598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/>
            <a:t>Target the </a:t>
          </a:r>
          <a:r>
            <a:rPr lang="it-IT" dirty="0" err="1"/>
            <a:t>important</a:t>
          </a:r>
          <a:r>
            <a:rPr lang="it-IT" dirty="0"/>
            <a:t> </a:t>
          </a:r>
          <a:r>
            <a:rPr lang="it-IT" dirty="0" err="1"/>
            <a:t>periods</a:t>
          </a:r>
          <a:endParaRPr lang="it-IT" dirty="0"/>
        </a:p>
      </dgm:t>
    </dgm:pt>
    <dgm:pt modelId="{41A94D1B-5B34-4068-800E-348BA410F736}" type="parTrans" cxnId="{EA052C72-830C-45F4-8924-FDDFA5A77E46}">
      <dgm:prSet/>
      <dgm:spPr/>
      <dgm:t>
        <a:bodyPr/>
        <a:lstStyle/>
        <a:p>
          <a:endParaRPr lang="it-IT"/>
        </a:p>
      </dgm:t>
    </dgm:pt>
    <dgm:pt modelId="{D27989D2-32B0-475E-94B1-7A834F1F8246}" type="sibTrans" cxnId="{EA052C72-830C-45F4-8924-FDDFA5A77E46}">
      <dgm:prSet/>
      <dgm:spPr/>
      <dgm:t>
        <a:bodyPr/>
        <a:lstStyle/>
        <a:p>
          <a:endParaRPr lang="it-IT"/>
        </a:p>
      </dgm:t>
    </dgm:pt>
    <dgm:pt modelId="{A275D384-6931-42F6-8389-40E51590893D}">
      <dgm:prSet phldrT="[Testo]"/>
      <dgm:spPr/>
      <dgm:t>
        <a:bodyPr/>
        <a:lstStyle/>
        <a:p>
          <a:r>
            <a:rPr lang="it-IT" dirty="0"/>
            <a:t>2</a:t>
          </a:r>
        </a:p>
      </dgm:t>
    </dgm:pt>
    <dgm:pt modelId="{D018623B-7FDD-4A53-BC08-4D3F0BD32768}" type="parTrans" cxnId="{403D3B0C-4713-4DE9-8C11-3BB9D7E9D136}">
      <dgm:prSet/>
      <dgm:spPr/>
      <dgm:t>
        <a:bodyPr/>
        <a:lstStyle/>
        <a:p>
          <a:endParaRPr lang="it-IT"/>
        </a:p>
      </dgm:t>
    </dgm:pt>
    <dgm:pt modelId="{D4737F21-FBA4-4875-8412-8163ACA403F5}" type="sibTrans" cxnId="{403D3B0C-4713-4DE9-8C11-3BB9D7E9D136}">
      <dgm:prSet/>
      <dgm:spPr/>
      <dgm:t>
        <a:bodyPr/>
        <a:lstStyle/>
        <a:p>
          <a:endParaRPr lang="it-IT"/>
        </a:p>
      </dgm:t>
    </dgm:pt>
    <dgm:pt modelId="{84604FCB-6DAA-4ED1-A36D-5AEBEB821DF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/>
            <a:t>Gather</a:t>
          </a:r>
          <a:r>
            <a:rPr lang="it-IT" dirty="0"/>
            <a:t> input </a:t>
          </a:r>
          <a:r>
            <a:rPr lang="it-IT" dirty="0" err="1"/>
            <a:t>values</a:t>
          </a:r>
          <a:r>
            <a:rPr lang="it-IT" dirty="0"/>
            <a:t> </a:t>
          </a:r>
          <a:r>
            <a:rPr lang="it-IT" dirty="0" err="1"/>
            <a:t>measured</a:t>
          </a:r>
          <a:r>
            <a:rPr lang="it-IT" dirty="0"/>
            <a:t> </a:t>
          </a:r>
          <a:r>
            <a:rPr lang="it-IT" dirty="0" err="1"/>
            <a:t>at</a:t>
          </a:r>
          <a:r>
            <a:rPr lang="it-IT" dirty="0"/>
            <a:t> the </a:t>
          </a:r>
          <a:r>
            <a:rPr lang="it-IT" dirty="0" err="1"/>
            <a:t>same</a:t>
          </a:r>
          <a:r>
            <a:rPr lang="it-IT" dirty="0"/>
            <a:t> time</a:t>
          </a:r>
        </a:p>
      </dgm:t>
    </dgm:pt>
    <dgm:pt modelId="{9608F15C-B1A5-47C7-9972-BED5263CCD2D}" type="parTrans" cxnId="{87E60B45-09EE-4261-8DB5-393F5F5B4567}">
      <dgm:prSet/>
      <dgm:spPr/>
      <dgm:t>
        <a:bodyPr/>
        <a:lstStyle/>
        <a:p>
          <a:endParaRPr lang="it-IT"/>
        </a:p>
      </dgm:t>
    </dgm:pt>
    <dgm:pt modelId="{49D120C7-A3A6-485A-A992-359F4E17299D}" type="sibTrans" cxnId="{87E60B45-09EE-4261-8DB5-393F5F5B4567}">
      <dgm:prSet/>
      <dgm:spPr/>
      <dgm:t>
        <a:bodyPr/>
        <a:lstStyle/>
        <a:p>
          <a:endParaRPr lang="it-IT"/>
        </a:p>
      </dgm:t>
    </dgm:pt>
    <dgm:pt modelId="{949DD627-4B43-4914-9C00-76AA916457D4}">
      <dgm:prSet phldrT="[Testo]"/>
      <dgm:spPr/>
      <dgm:t>
        <a:bodyPr/>
        <a:lstStyle/>
        <a:p>
          <a:r>
            <a:rPr lang="it-IT" dirty="0"/>
            <a:t>3</a:t>
          </a:r>
        </a:p>
      </dgm:t>
    </dgm:pt>
    <dgm:pt modelId="{F04E1BE2-3E4F-4B6A-AE28-A9345078EE76}" type="parTrans" cxnId="{C21EE251-DEA7-4029-A54E-FFF4AB5FF2F4}">
      <dgm:prSet/>
      <dgm:spPr/>
      <dgm:t>
        <a:bodyPr/>
        <a:lstStyle/>
        <a:p>
          <a:endParaRPr lang="it-IT"/>
        </a:p>
      </dgm:t>
    </dgm:pt>
    <dgm:pt modelId="{FDB7E9CD-B023-4D9B-B3A6-4A4D3071090A}" type="sibTrans" cxnId="{C21EE251-DEA7-4029-A54E-FFF4AB5FF2F4}">
      <dgm:prSet/>
      <dgm:spPr/>
      <dgm:t>
        <a:bodyPr/>
        <a:lstStyle/>
        <a:p>
          <a:endParaRPr lang="it-IT"/>
        </a:p>
      </dgm:t>
    </dgm:pt>
    <dgm:pt modelId="{AC705046-8AD2-40F8-AF0A-B6E30FB86BB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/>
            <a:t>Drop off </a:t>
          </a:r>
          <a:r>
            <a:rPr lang="it-IT" dirty="0" err="1"/>
            <a:t>outliers</a:t>
          </a:r>
          <a:r>
            <a:rPr lang="it-IT" dirty="0"/>
            <a:t> from the dataset</a:t>
          </a:r>
        </a:p>
      </dgm:t>
    </dgm:pt>
    <dgm:pt modelId="{D3472A18-457A-488A-AC0F-AC8737358997}" type="parTrans" cxnId="{7D1E9DC1-0BC7-4D95-B6ED-D3E214056A9C}">
      <dgm:prSet/>
      <dgm:spPr/>
      <dgm:t>
        <a:bodyPr/>
        <a:lstStyle/>
        <a:p>
          <a:endParaRPr lang="it-IT"/>
        </a:p>
      </dgm:t>
    </dgm:pt>
    <dgm:pt modelId="{05D4B7C8-BAD7-4F2F-A52F-A557B5D8AEAB}" type="sibTrans" cxnId="{7D1E9DC1-0BC7-4D95-B6ED-D3E214056A9C}">
      <dgm:prSet/>
      <dgm:spPr/>
      <dgm:t>
        <a:bodyPr/>
        <a:lstStyle/>
        <a:p>
          <a:endParaRPr lang="it-IT"/>
        </a:p>
      </dgm:t>
    </dgm:pt>
    <dgm:pt modelId="{104F62AE-7561-46CD-8EE0-87043F2B1AF7}" type="pres">
      <dgm:prSet presAssocID="{542FC32C-0212-48C9-BF8F-84AB7B015F7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E9844C1F-8B9F-4ED5-86BC-B890A7872798}" type="pres">
      <dgm:prSet presAssocID="{5704B98A-2A42-4434-8AA0-DF94BFB734A4}" presName="composite" presStyleCnt="0"/>
      <dgm:spPr/>
    </dgm:pt>
    <dgm:pt modelId="{8BE0C1F7-6480-4C97-B2FB-0CEF44B4E7A7}" type="pres">
      <dgm:prSet presAssocID="{5704B98A-2A42-4434-8AA0-DF94BFB734A4}" presName="BackAccent" presStyleLbl="bgShp" presStyleIdx="0" presStyleCnt="3"/>
      <dgm:spPr/>
    </dgm:pt>
    <dgm:pt modelId="{8B5CF741-348E-4467-856E-32AFBF0CF709}" type="pres">
      <dgm:prSet presAssocID="{5704B98A-2A42-4434-8AA0-DF94BFB734A4}" presName="Accent" presStyleLbl="alignNode1" presStyleIdx="0" presStyleCnt="3"/>
      <dgm:spPr/>
    </dgm:pt>
    <dgm:pt modelId="{10DBBC41-8FA5-432E-A839-0A0163C41A06}" type="pres">
      <dgm:prSet presAssocID="{5704B98A-2A42-4434-8AA0-DF94BFB734A4}" presName="Child" presStyleLbl="revTx" presStyleIdx="0" presStyleCnt="6" custScaleX="180610">
        <dgm:presLayoutVars>
          <dgm:chMax val="0"/>
          <dgm:chPref val="0"/>
          <dgm:bulletEnabled val="1"/>
        </dgm:presLayoutVars>
      </dgm:prSet>
      <dgm:spPr/>
    </dgm:pt>
    <dgm:pt modelId="{B5D54E24-7A98-415D-A45E-DBD54BAA359F}" type="pres">
      <dgm:prSet presAssocID="{5704B98A-2A42-4434-8AA0-DF94BFB734A4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1E12ECA-53FF-45ED-8E88-3499B495BBEC}" type="pres">
      <dgm:prSet presAssocID="{EF518524-1764-46E4-A97F-9A77BF7D3603}" presName="sibTrans" presStyleCnt="0"/>
      <dgm:spPr/>
    </dgm:pt>
    <dgm:pt modelId="{69F229EE-FA9E-4CE8-8007-8AEE256FC00B}" type="pres">
      <dgm:prSet presAssocID="{A275D384-6931-42F6-8389-40E51590893D}" presName="composite" presStyleCnt="0"/>
      <dgm:spPr/>
    </dgm:pt>
    <dgm:pt modelId="{0027A5CF-76F3-433F-993D-54E85E4E3A8C}" type="pres">
      <dgm:prSet presAssocID="{A275D384-6931-42F6-8389-40E51590893D}" presName="BackAccent" presStyleLbl="bgShp" presStyleIdx="1" presStyleCnt="3"/>
      <dgm:spPr/>
    </dgm:pt>
    <dgm:pt modelId="{2D10B549-963B-4C74-B2B0-D274BE942422}" type="pres">
      <dgm:prSet presAssocID="{A275D384-6931-42F6-8389-40E51590893D}" presName="Accent" presStyleLbl="alignNode1" presStyleIdx="1" presStyleCnt="3"/>
      <dgm:spPr/>
    </dgm:pt>
    <dgm:pt modelId="{A9DD7070-E2D4-4E1E-BF9B-7542E441190C}" type="pres">
      <dgm:prSet presAssocID="{A275D384-6931-42F6-8389-40E51590893D}" presName="Child" presStyleLbl="revTx" presStyleIdx="2" presStyleCnt="6" custScaleX="229670">
        <dgm:presLayoutVars>
          <dgm:chMax val="0"/>
          <dgm:chPref val="0"/>
          <dgm:bulletEnabled val="1"/>
        </dgm:presLayoutVars>
      </dgm:prSet>
      <dgm:spPr/>
    </dgm:pt>
    <dgm:pt modelId="{FDEE6617-E72B-4B20-9482-D07EAAB56CFF}" type="pres">
      <dgm:prSet presAssocID="{A275D384-6931-42F6-8389-40E51590893D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E0A3393C-C1BE-4A29-9A5C-A0A341D383AE}" type="pres">
      <dgm:prSet presAssocID="{D4737F21-FBA4-4875-8412-8163ACA403F5}" presName="sibTrans" presStyleCnt="0"/>
      <dgm:spPr/>
    </dgm:pt>
    <dgm:pt modelId="{FEA6BA7B-7F68-4001-9F1E-5F2CB523DB19}" type="pres">
      <dgm:prSet presAssocID="{949DD627-4B43-4914-9C00-76AA916457D4}" presName="composite" presStyleCnt="0"/>
      <dgm:spPr/>
    </dgm:pt>
    <dgm:pt modelId="{0665244D-8571-4CE4-B50B-AF00E3FB19A8}" type="pres">
      <dgm:prSet presAssocID="{949DD627-4B43-4914-9C00-76AA916457D4}" presName="BackAccent" presStyleLbl="bgShp" presStyleIdx="2" presStyleCnt="3"/>
      <dgm:spPr/>
    </dgm:pt>
    <dgm:pt modelId="{4CAE4AC5-85CC-44AC-81C9-ACBF3B41DEFF}" type="pres">
      <dgm:prSet presAssocID="{949DD627-4B43-4914-9C00-76AA916457D4}" presName="Accent" presStyleLbl="alignNode1" presStyleIdx="2" presStyleCnt="3"/>
      <dgm:spPr/>
    </dgm:pt>
    <dgm:pt modelId="{BBF861C1-2758-4CBA-BECF-1C9C3BBC2BA3}" type="pres">
      <dgm:prSet presAssocID="{949DD627-4B43-4914-9C00-76AA916457D4}" presName="Child" presStyleLbl="revTx" presStyleIdx="4" presStyleCnt="6" custScaleX="201142">
        <dgm:presLayoutVars>
          <dgm:chMax val="0"/>
          <dgm:chPref val="0"/>
          <dgm:bulletEnabled val="1"/>
        </dgm:presLayoutVars>
      </dgm:prSet>
      <dgm:spPr/>
    </dgm:pt>
    <dgm:pt modelId="{8B631ADC-6390-4D08-AF6F-893E0129DA9E}" type="pres">
      <dgm:prSet presAssocID="{949DD627-4B43-4914-9C00-76AA916457D4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403D3B0C-4713-4DE9-8C11-3BB9D7E9D136}" srcId="{542FC32C-0212-48C9-BF8F-84AB7B015F72}" destId="{A275D384-6931-42F6-8389-40E51590893D}" srcOrd="1" destOrd="0" parTransId="{D018623B-7FDD-4A53-BC08-4D3F0BD32768}" sibTransId="{D4737F21-FBA4-4875-8412-8163ACA403F5}"/>
    <dgm:cxn modelId="{87E60B45-09EE-4261-8DB5-393F5F5B4567}" srcId="{A275D384-6931-42F6-8389-40E51590893D}" destId="{84604FCB-6DAA-4ED1-A36D-5AEBEB821DFA}" srcOrd="0" destOrd="0" parTransId="{9608F15C-B1A5-47C7-9972-BED5263CCD2D}" sibTransId="{49D120C7-A3A6-485A-A992-359F4E17299D}"/>
    <dgm:cxn modelId="{2247E16B-77D3-4E21-B714-16120702B12F}" type="presOf" srcId="{32ED0436-DE0F-455B-8F6E-93162BE77598}" destId="{10DBBC41-8FA5-432E-A839-0A0163C41A06}" srcOrd="0" destOrd="0" presId="urn:microsoft.com/office/officeart/2008/layout/IncreasingCircleProcess"/>
    <dgm:cxn modelId="{C21EE251-DEA7-4029-A54E-FFF4AB5FF2F4}" srcId="{542FC32C-0212-48C9-BF8F-84AB7B015F72}" destId="{949DD627-4B43-4914-9C00-76AA916457D4}" srcOrd="2" destOrd="0" parTransId="{F04E1BE2-3E4F-4B6A-AE28-A9345078EE76}" sibTransId="{FDB7E9CD-B023-4D9B-B3A6-4A4D3071090A}"/>
    <dgm:cxn modelId="{EA052C72-830C-45F4-8924-FDDFA5A77E46}" srcId="{5704B98A-2A42-4434-8AA0-DF94BFB734A4}" destId="{32ED0436-DE0F-455B-8F6E-93162BE77598}" srcOrd="0" destOrd="0" parTransId="{41A94D1B-5B34-4068-800E-348BA410F736}" sibTransId="{D27989D2-32B0-475E-94B1-7A834F1F8246}"/>
    <dgm:cxn modelId="{E9C7D37B-42AD-4BED-ABC2-944AE81EF635}" srcId="{542FC32C-0212-48C9-BF8F-84AB7B015F72}" destId="{5704B98A-2A42-4434-8AA0-DF94BFB734A4}" srcOrd="0" destOrd="0" parTransId="{DBAC210D-7672-4807-BF4B-82C46B280D52}" sibTransId="{EF518524-1764-46E4-A97F-9A77BF7D3603}"/>
    <dgm:cxn modelId="{892ADB7E-CEEC-4237-90A0-66A6A47627E1}" type="presOf" srcId="{84604FCB-6DAA-4ED1-A36D-5AEBEB821DFA}" destId="{A9DD7070-E2D4-4E1E-BF9B-7542E441190C}" srcOrd="0" destOrd="0" presId="urn:microsoft.com/office/officeart/2008/layout/IncreasingCircleProcess"/>
    <dgm:cxn modelId="{C9358EB8-2CE5-4F3A-9E7B-48F6186E5428}" type="presOf" srcId="{5704B98A-2A42-4434-8AA0-DF94BFB734A4}" destId="{B5D54E24-7A98-415D-A45E-DBD54BAA359F}" srcOrd="0" destOrd="0" presId="urn:microsoft.com/office/officeart/2008/layout/IncreasingCircleProcess"/>
    <dgm:cxn modelId="{CFB2C7C0-8722-4D18-AE07-B5004997E377}" type="presOf" srcId="{542FC32C-0212-48C9-BF8F-84AB7B015F72}" destId="{104F62AE-7561-46CD-8EE0-87043F2B1AF7}" srcOrd="0" destOrd="0" presId="urn:microsoft.com/office/officeart/2008/layout/IncreasingCircleProcess"/>
    <dgm:cxn modelId="{7D1E9DC1-0BC7-4D95-B6ED-D3E214056A9C}" srcId="{949DD627-4B43-4914-9C00-76AA916457D4}" destId="{AC705046-8AD2-40F8-AF0A-B6E30FB86BBA}" srcOrd="0" destOrd="0" parTransId="{D3472A18-457A-488A-AC0F-AC8737358997}" sibTransId="{05D4B7C8-BAD7-4F2F-A52F-A557B5D8AEAB}"/>
    <dgm:cxn modelId="{202E0FD4-839C-42B9-B852-678E6BCE8763}" type="presOf" srcId="{A275D384-6931-42F6-8389-40E51590893D}" destId="{FDEE6617-E72B-4B20-9482-D07EAAB56CFF}" srcOrd="0" destOrd="0" presId="urn:microsoft.com/office/officeart/2008/layout/IncreasingCircleProcess"/>
    <dgm:cxn modelId="{B7E4FAE7-6D20-4EE4-8C0E-9FA09110ED71}" type="presOf" srcId="{AC705046-8AD2-40F8-AF0A-B6E30FB86BBA}" destId="{BBF861C1-2758-4CBA-BECF-1C9C3BBC2BA3}" srcOrd="0" destOrd="0" presId="urn:microsoft.com/office/officeart/2008/layout/IncreasingCircleProcess"/>
    <dgm:cxn modelId="{A49BA6FB-053E-43F2-94FC-64AECAF1EE15}" type="presOf" srcId="{949DD627-4B43-4914-9C00-76AA916457D4}" destId="{8B631ADC-6390-4D08-AF6F-893E0129DA9E}" srcOrd="0" destOrd="0" presId="urn:microsoft.com/office/officeart/2008/layout/IncreasingCircleProcess"/>
    <dgm:cxn modelId="{E4A80B3E-403F-40D6-92C1-6450892CFEBD}" type="presParOf" srcId="{104F62AE-7561-46CD-8EE0-87043F2B1AF7}" destId="{E9844C1F-8B9F-4ED5-86BC-B890A7872798}" srcOrd="0" destOrd="0" presId="urn:microsoft.com/office/officeart/2008/layout/IncreasingCircleProcess"/>
    <dgm:cxn modelId="{0EC69F6F-CE1E-4D32-9E9B-2DA9911EC44A}" type="presParOf" srcId="{E9844C1F-8B9F-4ED5-86BC-B890A7872798}" destId="{8BE0C1F7-6480-4C97-B2FB-0CEF44B4E7A7}" srcOrd="0" destOrd="0" presId="urn:microsoft.com/office/officeart/2008/layout/IncreasingCircleProcess"/>
    <dgm:cxn modelId="{314F9D92-963D-4623-B438-3E029052E2AB}" type="presParOf" srcId="{E9844C1F-8B9F-4ED5-86BC-B890A7872798}" destId="{8B5CF741-348E-4467-856E-32AFBF0CF709}" srcOrd="1" destOrd="0" presId="urn:microsoft.com/office/officeart/2008/layout/IncreasingCircleProcess"/>
    <dgm:cxn modelId="{01066B51-A448-4DE4-B447-2CB16A9E1999}" type="presParOf" srcId="{E9844C1F-8B9F-4ED5-86BC-B890A7872798}" destId="{10DBBC41-8FA5-432E-A839-0A0163C41A06}" srcOrd="2" destOrd="0" presId="urn:microsoft.com/office/officeart/2008/layout/IncreasingCircleProcess"/>
    <dgm:cxn modelId="{6EFDEA40-5AB5-4060-9611-25825B77F172}" type="presParOf" srcId="{E9844C1F-8B9F-4ED5-86BC-B890A7872798}" destId="{B5D54E24-7A98-415D-A45E-DBD54BAA359F}" srcOrd="3" destOrd="0" presId="urn:microsoft.com/office/officeart/2008/layout/IncreasingCircleProcess"/>
    <dgm:cxn modelId="{A4C57A62-5F15-4F52-B584-159D30BB23B6}" type="presParOf" srcId="{104F62AE-7561-46CD-8EE0-87043F2B1AF7}" destId="{B1E12ECA-53FF-45ED-8E88-3499B495BBEC}" srcOrd="1" destOrd="0" presId="urn:microsoft.com/office/officeart/2008/layout/IncreasingCircleProcess"/>
    <dgm:cxn modelId="{F77C87D3-DF2D-45E2-BCA6-ED6F38E1DD34}" type="presParOf" srcId="{104F62AE-7561-46CD-8EE0-87043F2B1AF7}" destId="{69F229EE-FA9E-4CE8-8007-8AEE256FC00B}" srcOrd="2" destOrd="0" presId="urn:microsoft.com/office/officeart/2008/layout/IncreasingCircleProcess"/>
    <dgm:cxn modelId="{DD4AF9B9-532D-4310-8CF9-AB522B0D0859}" type="presParOf" srcId="{69F229EE-FA9E-4CE8-8007-8AEE256FC00B}" destId="{0027A5CF-76F3-433F-993D-54E85E4E3A8C}" srcOrd="0" destOrd="0" presId="urn:microsoft.com/office/officeart/2008/layout/IncreasingCircleProcess"/>
    <dgm:cxn modelId="{76B3D219-206A-4CC2-8658-BA415F6BF46F}" type="presParOf" srcId="{69F229EE-FA9E-4CE8-8007-8AEE256FC00B}" destId="{2D10B549-963B-4C74-B2B0-D274BE942422}" srcOrd="1" destOrd="0" presId="urn:microsoft.com/office/officeart/2008/layout/IncreasingCircleProcess"/>
    <dgm:cxn modelId="{DD45B6DF-21DC-4B31-ACBA-5C7B54765D24}" type="presParOf" srcId="{69F229EE-FA9E-4CE8-8007-8AEE256FC00B}" destId="{A9DD7070-E2D4-4E1E-BF9B-7542E441190C}" srcOrd="2" destOrd="0" presId="urn:microsoft.com/office/officeart/2008/layout/IncreasingCircleProcess"/>
    <dgm:cxn modelId="{940DD9FC-91AF-426C-A0DC-BD0A43F33352}" type="presParOf" srcId="{69F229EE-FA9E-4CE8-8007-8AEE256FC00B}" destId="{FDEE6617-E72B-4B20-9482-D07EAAB56CFF}" srcOrd="3" destOrd="0" presId="urn:microsoft.com/office/officeart/2008/layout/IncreasingCircleProcess"/>
    <dgm:cxn modelId="{678E81B6-72DD-4BC0-82C4-C74FD09F0578}" type="presParOf" srcId="{104F62AE-7561-46CD-8EE0-87043F2B1AF7}" destId="{E0A3393C-C1BE-4A29-9A5C-A0A341D383AE}" srcOrd="3" destOrd="0" presId="urn:microsoft.com/office/officeart/2008/layout/IncreasingCircleProcess"/>
    <dgm:cxn modelId="{E7C95C97-20A2-4AC9-B72C-910D30EBB876}" type="presParOf" srcId="{104F62AE-7561-46CD-8EE0-87043F2B1AF7}" destId="{FEA6BA7B-7F68-4001-9F1E-5F2CB523DB19}" srcOrd="4" destOrd="0" presId="urn:microsoft.com/office/officeart/2008/layout/IncreasingCircleProcess"/>
    <dgm:cxn modelId="{69816E45-C100-43E3-B906-4A6DBBD60E7F}" type="presParOf" srcId="{FEA6BA7B-7F68-4001-9F1E-5F2CB523DB19}" destId="{0665244D-8571-4CE4-B50B-AF00E3FB19A8}" srcOrd="0" destOrd="0" presId="urn:microsoft.com/office/officeart/2008/layout/IncreasingCircleProcess"/>
    <dgm:cxn modelId="{DA1C6757-31D6-4D5F-90C1-46695167F79D}" type="presParOf" srcId="{FEA6BA7B-7F68-4001-9F1E-5F2CB523DB19}" destId="{4CAE4AC5-85CC-44AC-81C9-ACBF3B41DEFF}" srcOrd="1" destOrd="0" presId="urn:microsoft.com/office/officeart/2008/layout/IncreasingCircleProcess"/>
    <dgm:cxn modelId="{864AE862-BB06-49A5-83A2-B36723E6EC40}" type="presParOf" srcId="{FEA6BA7B-7F68-4001-9F1E-5F2CB523DB19}" destId="{BBF861C1-2758-4CBA-BECF-1C9C3BBC2BA3}" srcOrd="2" destOrd="0" presId="urn:microsoft.com/office/officeart/2008/layout/IncreasingCircleProcess"/>
    <dgm:cxn modelId="{E966B826-C384-4DE4-A81C-39BF15EE73C0}" type="presParOf" srcId="{FEA6BA7B-7F68-4001-9F1E-5F2CB523DB19}" destId="{8B631ADC-6390-4D08-AF6F-893E0129DA9E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10D19-AD9D-422D-A983-CF504F212833}">
      <dsp:nvSpPr>
        <dsp:cNvPr id="0" name=""/>
        <dsp:cNvSpPr/>
      </dsp:nvSpPr>
      <dsp:spPr>
        <a:xfrm>
          <a:off x="4662" y="50361"/>
          <a:ext cx="3956765" cy="1582706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Goal</a:t>
          </a:r>
        </a:p>
      </dsp:txBody>
      <dsp:txXfrm>
        <a:off x="796015" y="50361"/>
        <a:ext cx="2374059" cy="1582706"/>
      </dsp:txXfrm>
    </dsp:sp>
    <dsp:sp modelId="{EDCDE798-CC7F-4EE1-9477-E93F948E1497}">
      <dsp:nvSpPr>
        <dsp:cNvPr id="0" name=""/>
        <dsp:cNvSpPr/>
      </dsp:nvSpPr>
      <dsp:spPr>
        <a:xfrm>
          <a:off x="3447048" y="184891"/>
          <a:ext cx="5512289" cy="1313646"/>
        </a:xfrm>
        <a:prstGeom prst="chevron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Predict</a:t>
          </a:r>
          <a:r>
            <a:rPr lang="it-IT" sz="2400" kern="1200" dirty="0"/>
            <a:t> </a:t>
          </a:r>
          <a:r>
            <a:rPr lang="it-IT" sz="2400" kern="1200" dirty="0" err="1"/>
            <a:t>values</a:t>
          </a:r>
          <a:r>
            <a:rPr lang="it-IT" sz="2400" kern="1200" dirty="0"/>
            <a:t> of the </a:t>
          </a:r>
          <a:r>
            <a:rPr lang="it-IT" sz="2400" kern="1200" dirty="0" err="1"/>
            <a:t>injector</a:t>
          </a:r>
          <a:r>
            <a:rPr lang="it-IT" sz="2400" kern="1200" dirty="0"/>
            <a:t> </a:t>
          </a:r>
          <a:r>
            <a:rPr lang="it-IT" sz="2400" kern="1200" dirty="0" err="1"/>
            <a:t>emittance</a:t>
          </a:r>
          <a:r>
            <a:rPr lang="it-IT" sz="2400" kern="1200" dirty="0"/>
            <a:t> from a set of laser </a:t>
          </a:r>
          <a:r>
            <a:rPr lang="it-IT" sz="2400" kern="1200" dirty="0" err="1"/>
            <a:t>beamline</a:t>
          </a:r>
          <a:r>
            <a:rPr lang="it-IT" sz="2400" kern="1200" dirty="0"/>
            <a:t> input </a:t>
          </a: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4103871" y="184891"/>
        <a:ext cx="4198643" cy="1313646"/>
      </dsp:txXfrm>
    </dsp:sp>
    <dsp:sp modelId="{30867D40-6737-4D08-ADCE-ECBDFA550749}">
      <dsp:nvSpPr>
        <dsp:cNvPr id="0" name=""/>
        <dsp:cNvSpPr/>
      </dsp:nvSpPr>
      <dsp:spPr>
        <a:xfrm>
          <a:off x="4662" y="1854646"/>
          <a:ext cx="3956765" cy="1582706"/>
        </a:xfrm>
        <a:prstGeom prst="chevron">
          <a:avLst/>
        </a:prstGeom>
        <a:solidFill>
          <a:schemeClr val="accent1">
            <a:shade val="50000"/>
            <a:hueOff val="-367073"/>
            <a:satOff val="6670"/>
            <a:lumOff val="289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How</a:t>
          </a:r>
        </a:p>
      </dsp:txBody>
      <dsp:txXfrm>
        <a:off x="796015" y="1854646"/>
        <a:ext cx="2374059" cy="1582706"/>
      </dsp:txXfrm>
    </dsp:sp>
    <dsp:sp modelId="{55536D7F-F8B7-4FA7-9371-B062A3B241D7}">
      <dsp:nvSpPr>
        <dsp:cNvPr id="0" name=""/>
        <dsp:cNvSpPr/>
      </dsp:nvSpPr>
      <dsp:spPr>
        <a:xfrm>
          <a:off x="3447048" y="1989176"/>
          <a:ext cx="5511862" cy="1313646"/>
        </a:xfrm>
        <a:prstGeom prst="chevron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Using a Machine Learning  (ML) model</a:t>
          </a:r>
        </a:p>
      </dsp:txBody>
      <dsp:txXfrm>
        <a:off x="4103871" y="1989176"/>
        <a:ext cx="4198216" cy="1313646"/>
      </dsp:txXfrm>
    </dsp:sp>
    <dsp:sp modelId="{3D1AD37C-47CA-42BC-AEC0-8DEA2BB09A2C}">
      <dsp:nvSpPr>
        <dsp:cNvPr id="0" name=""/>
        <dsp:cNvSpPr/>
      </dsp:nvSpPr>
      <dsp:spPr>
        <a:xfrm>
          <a:off x="4662" y="3658932"/>
          <a:ext cx="3956765" cy="1582706"/>
        </a:xfrm>
        <a:prstGeom prst="chevron">
          <a:avLst/>
        </a:prstGeom>
        <a:solidFill>
          <a:schemeClr val="accent1">
            <a:shade val="50000"/>
            <a:hueOff val="-367073"/>
            <a:satOff val="6670"/>
            <a:lumOff val="289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 err="1"/>
            <a:t>Why</a:t>
          </a:r>
          <a:endParaRPr lang="it-IT" sz="6500" kern="1200" dirty="0"/>
        </a:p>
      </dsp:txBody>
      <dsp:txXfrm>
        <a:off x="796015" y="3658932"/>
        <a:ext cx="2374059" cy="1582706"/>
      </dsp:txXfrm>
    </dsp:sp>
    <dsp:sp modelId="{0EA5C6CC-FFEF-42B0-925F-6204C5D698E4}">
      <dsp:nvSpPr>
        <dsp:cNvPr id="0" name=""/>
        <dsp:cNvSpPr/>
      </dsp:nvSpPr>
      <dsp:spPr>
        <a:xfrm>
          <a:off x="3447048" y="3793462"/>
          <a:ext cx="5512059" cy="1313646"/>
        </a:xfrm>
        <a:prstGeom prst="chevron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expect</a:t>
          </a:r>
          <a:r>
            <a:rPr lang="it-IT" sz="1800" kern="1200" dirty="0"/>
            <a:t> a </a:t>
          </a:r>
          <a:r>
            <a:rPr lang="it-IT" sz="1800" kern="1200" dirty="0" err="1"/>
            <a:t>really</a:t>
          </a:r>
          <a:r>
            <a:rPr lang="it-IT" sz="1800" kern="1200" dirty="0"/>
            <a:t> </a:t>
          </a:r>
          <a:r>
            <a:rPr lang="it-IT" sz="1800" kern="1200" dirty="0" err="1"/>
            <a:t>complicated</a:t>
          </a:r>
          <a:r>
            <a:rPr lang="it-IT" sz="1800" kern="1200" dirty="0"/>
            <a:t> relationship </a:t>
          </a:r>
          <a:r>
            <a:rPr lang="it-IT" sz="1800" kern="1200" dirty="0" err="1"/>
            <a:t>between</a:t>
          </a:r>
          <a:r>
            <a:rPr lang="it-IT" sz="1800" kern="1200" dirty="0"/>
            <a:t> the </a:t>
          </a:r>
          <a:r>
            <a:rPr lang="it-IT" sz="1800" kern="1200" dirty="0" err="1"/>
            <a:t>parameters</a:t>
          </a:r>
          <a:r>
            <a:rPr lang="it-IT" sz="1800" kern="1200" dirty="0"/>
            <a:t> and the </a:t>
          </a:r>
          <a:r>
            <a:rPr lang="it-IT" sz="1800" kern="1200" dirty="0" err="1"/>
            <a:t>emittance</a:t>
          </a:r>
          <a:r>
            <a:rPr lang="it-IT" sz="1800" kern="1200" dirty="0"/>
            <a:t>, ML </a:t>
          </a:r>
          <a:r>
            <a:rPr lang="it-IT" sz="1800" kern="1200" dirty="0" err="1"/>
            <a:t>models</a:t>
          </a:r>
          <a:r>
            <a:rPr lang="it-IT" sz="1800" kern="1200" dirty="0"/>
            <a:t> (like </a:t>
          </a:r>
          <a:r>
            <a:rPr lang="it-IT" sz="1800" kern="1200" dirty="0" err="1"/>
            <a:t>Neural</a:t>
          </a:r>
          <a:r>
            <a:rPr lang="it-IT" sz="1800" kern="1200" dirty="0"/>
            <a:t> Networks) are </a:t>
          </a:r>
          <a:r>
            <a:rPr lang="it-IT" sz="1800" kern="1200" dirty="0" err="1"/>
            <a:t>able</a:t>
          </a:r>
          <a:r>
            <a:rPr lang="it-IT" sz="1800" kern="1200" dirty="0"/>
            <a:t> to compute </a:t>
          </a:r>
          <a:r>
            <a:rPr lang="it-IT" sz="1800" kern="1200" dirty="0" err="1"/>
            <a:t>any</a:t>
          </a:r>
          <a:r>
            <a:rPr lang="it-IT" sz="1800" kern="1200" dirty="0"/>
            <a:t> </a:t>
          </a:r>
          <a:r>
            <a:rPr lang="it-IT" sz="1800" kern="1200" dirty="0" err="1"/>
            <a:t>function</a:t>
          </a:r>
          <a:r>
            <a:rPr lang="it-IT" sz="1800" kern="1200" dirty="0"/>
            <a:t> and </a:t>
          </a:r>
          <a:r>
            <a:rPr lang="it-IT" sz="1800" b="1" kern="1200" dirty="0" err="1"/>
            <a:t>moreover</a:t>
          </a:r>
          <a:r>
            <a:rPr lang="it-IT" sz="1800" b="1" kern="1200" dirty="0"/>
            <a:t> can </a:t>
          </a:r>
          <a:r>
            <a:rPr lang="it-IT" sz="1800" b="1" kern="1200" dirty="0" err="1"/>
            <a:t>learn</a:t>
          </a:r>
          <a:r>
            <a:rPr lang="it-IT" sz="1800" b="1" kern="1200" dirty="0"/>
            <a:t> </a:t>
          </a:r>
          <a:r>
            <a:rPr lang="it-IT" sz="1800" b="1" kern="1200" dirty="0" err="1"/>
            <a:t>what</a:t>
          </a:r>
          <a:r>
            <a:rPr lang="it-IT" sz="1800" b="1" kern="1200" dirty="0"/>
            <a:t> </a:t>
          </a:r>
          <a:r>
            <a:rPr lang="it-IT" sz="1800" b="1" kern="1200" dirty="0" err="1"/>
            <a:t>is</a:t>
          </a:r>
          <a:r>
            <a:rPr lang="it-IT" sz="1800" b="1" kern="1200" dirty="0"/>
            <a:t> </a:t>
          </a:r>
          <a:r>
            <a:rPr lang="it-IT" sz="1800" b="1" kern="1200" dirty="0" err="1"/>
            <a:t>this</a:t>
          </a:r>
          <a:r>
            <a:rPr lang="it-IT" sz="1800" b="1" kern="1200" dirty="0"/>
            <a:t> </a:t>
          </a:r>
          <a:r>
            <a:rPr lang="it-IT" sz="1800" b="1" kern="1200" dirty="0" err="1"/>
            <a:t>function</a:t>
          </a:r>
          <a:r>
            <a:rPr lang="it-IT" sz="1800" b="1" kern="1200" dirty="0"/>
            <a:t> by training on the dataset</a:t>
          </a:r>
          <a:endParaRPr lang="it-IT" sz="1800" kern="1200" dirty="0"/>
        </a:p>
      </dsp:txBody>
      <dsp:txXfrm>
        <a:off x="4103871" y="3793462"/>
        <a:ext cx="4198413" cy="1313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4E42D-6017-46C9-BC43-56363080198E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1</a:t>
          </a:r>
        </a:p>
      </dsp:txBody>
      <dsp:txXfrm rot="-5400000">
        <a:off x="1" y="679096"/>
        <a:ext cx="1352020" cy="579438"/>
      </dsp:txXfrm>
    </dsp:sp>
    <dsp:sp modelId="{7C844A7F-B839-4E4F-BD38-99DE99BA4D8D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608" tIns="37465" rIns="37465" bIns="37465" numCol="1" spcCol="1270" anchor="ctr" anchorCtr="0">
          <a:noAutofit/>
        </a:bodyPr>
        <a:lstStyle/>
        <a:p>
          <a:pPr marL="285750" lvl="1" indent="-285750" algn="l" defTabSz="2622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900" kern="1200" dirty="0" err="1"/>
            <a:t>Chosing</a:t>
          </a:r>
          <a:r>
            <a:rPr lang="it-IT" sz="5900" kern="1200" dirty="0"/>
            <a:t> the </a:t>
          </a:r>
          <a:r>
            <a:rPr lang="it-IT" sz="5900" kern="1200" dirty="0" err="1"/>
            <a:t>inputs</a:t>
          </a:r>
          <a:endParaRPr lang="it-IT" sz="5900" kern="1200" dirty="0"/>
        </a:p>
      </dsp:txBody>
      <dsp:txXfrm rot="-5400000">
        <a:off x="1352020" y="64373"/>
        <a:ext cx="6714693" cy="1132875"/>
      </dsp:txXfrm>
    </dsp:sp>
    <dsp:sp modelId="{FE59D279-FF5D-495C-8988-194FA68D1245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2</a:t>
          </a:r>
        </a:p>
      </dsp:txBody>
      <dsp:txXfrm rot="-5400000">
        <a:off x="1" y="2419614"/>
        <a:ext cx="1352020" cy="579438"/>
      </dsp:txXfrm>
    </dsp:sp>
    <dsp:sp modelId="{3913DA52-9C81-43D5-89D8-D26EAE86244B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608" tIns="37465" rIns="37465" bIns="37465" numCol="1" spcCol="1270" anchor="ctr" anchorCtr="0">
          <a:noAutofit/>
        </a:bodyPr>
        <a:lstStyle/>
        <a:p>
          <a:pPr marL="285750" lvl="1" indent="-285750" algn="l" defTabSz="2622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900" kern="1200" dirty="0"/>
            <a:t>Building the dataset</a:t>
          </a:r>
        </a:p>
      </dsp:txBody>
      <dsp:txXfrm rot="-5400000">
        <a:off x="1352020" y="1804891"/>
        <a:ext cx="6714693" cy="1132875"/>
      </dsp:txXfrm>
    </dsp:sp>
    <dsp:sp modelId="{B5A1E227-D582-4835-8A12-61FA220527B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 dirty="0"/>
            <a:t>3</a:t>
          </a:r>
        </a:p>
      </dsp:txBody>
      <dsp:txXfrm rot="-5400000">
        <a:off x="1" y="4160131"/>
        <a:ext cx="1352020" cy="579438"/>
      </dsp:txXfrm>
    </dsp:sp>
    <dsp:sp modelId="{2FC03317-62EE-42AE-A579-535BE395DC50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608" tIns="37465" rIns="37465" bIns="37465" numCol="1" spcCol="1270" anchor="ctr" anchorCtr="0">
          <a:noAutofit/>
        </a:bodyPr>
        <a:lstStyle/>
        <a:p>
          <a:pPr marL="285750" lvl="1" indent="-285750" algn="l" defTabSz="2622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900" kern="1200" dirty="0"/>
            <a:t>Training the model</a:t>
          </a:r>
        </a:p>
      </dsp:txBody>
      <dsp:txXfrm rot="-5400000">
        <a:off x="1352020" y="3545408"/>
        <a:ext cx="6714693" cy="1132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AA812-A01C-4823-A51A-9790571F2074}">
      <dsp:nvSpPr>
        <dsp:cNvPr id="0" name=""/>
        <dsp:cNvSpPr/>
      </dsp:nvSpPr>
      <dsp:spPr>
        <a:xfrm>
          <a:off x="-2485463" y="-385973"/>
          <a:ext cx="2984585" cy="2984585"/>
        </a:xfrm>
        <a:prstGeom prst="blockArc">
          <a:avLst>
            <a:gd name="adj1" fmla="val 18900000"/>
            <a:gd name="adj2" fmla="val 2700000"/>
            <a:gd name="adj3" fmla="val 72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02769-9BDA-4B20-AA9A-29EC7A13F7F1}">
      <dsp:nvSpPr>
        <dsp:cNvPr id="0" name=""/>
        <dsp:cNvSpPr/>
      </dsp:nvSpPr>
      <dsp:spPr>
        <a:xfrm>
          <a:off x="406738" y="316097"/>
          <a:ext cx="4212502" cy="632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73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bg1"/>
              </a:solidFill>
            </a:rPr>
            <a:t>A</a:t>
          </a:r>
          <a:r>
            <a:rPr lang="en-US" sz="2300" b="1" kern="1200" dirty="0" err="1">
              <a:solidFill>
                <a:schemeClr val="bg1"/>
              </a:solidFill>
            </a:rPr>
            <a:t>greement</a:t>
          </a:r>
          <a:r>
            <a:rPr lang="en-US" sz="2300" b="1" kern="1200" dirty="0">
              <a:solidFill>
                <a:schemeClr val="bg1"/>
              </a:solidFill>
            </a:rPr>
            <a:t> with VCC images</a:t>
          </a:r>
          <a:endParaRPr lang="it-IT" sz="2300" kern="1200" dirty="0"/>
        </a:p>
      </dsp:txBody>
      <dsp:txXfrm>
        <a:off x="406738" y="316097"/>
        <a:ext cx="4212502" cy="632106"/>
      </dsp:txXfrm>
    </dsp:sp>
    <dsp:sp modelId="{F4E03822-E16C-4179-A855-2BBDDE14FA3E}">
      <dsp:nvSpPr>
        <dsp:cNvPr id="0" name=""/>
        <dsp:cNvSpPr/>
      </dsp:nvSpPr>
      <dsp:spPr>
        <a:xfrm>
          <a:off x="11671" y="237084"/>
          <a:ext cx="790133" cy="790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E5DA4-33E7-4496-BBC4-4B79210D3758}">
      <dsp:nvSpPr>
        <dsp:cNvPr id="0" name=""/>
        <dsp:cNvSpPr/>
      </dsp:nvSpPr>
      <dsp:spPr>
        <a:xfrm>
          <a:off x="406738" y="1264434"/>
          <a:ext cx="4212502" cy="632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73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>
              <a:solidFill>
                <a:schemeClr val="bg1"/>
              </a:solidFill>
            </a:rPr>
            <a:t>Autocorrelation time</a:t>
          </a:r>
          <a:endParaRPr lang="it-IT" sz="2300" kern="1200" dirty="0">
            <a:solidFill>
              <a:schemeClr val="bg1"/>
            </a:solidFill>
          </a:endParaRPr>
        </a:p>
      </dsp:txBody>
      <dsp:txXfrm>
        <a:off x="406738" y="1264434"/>
        <a:ext cx="4212502" cy="632106"/>
      </dsp:txXfrm>
    </dsp:sp>
    <dsp:sp modelId="{253D1B2D-6759-44CE-8F5D-85182E1FFA1D}">
      <dsp:nvSpPr>
        <dsp:cNvPr id="0" name=""/>
        <dsp:cNvSpPr/>
      </dsp:nvSpPr>
      <dsp:spPr>
        <a:xfrm>
          <a:off x="11671" y="1185420"/>
          <a:ext cx="790133" cy="790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CAE34-DFFC-4508-AC59-7AD375E8BA7D}">
      <dsp:nvSpPr>
        <dsp:cNvPr id="0" name=""/>
        <dsp:cNvSpPr/>
      </dsp:nvSpPr>
      <dsp:spPr>
        <a:xfrm>
          <a:off x="457916" y="401347"/>
          <a:ext cx="944885" cy="9448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1586-AC59-42AC-BEA4-AD478A7D3E2A}">
      <dsp:nvSpPr>
        <dsp:cNvPr id="0" name=""/>
        <dsp:cNvSpPr/>
      </dsp:nvSpPr>
      <dsp:spPr>
        <a:xfrm>
          <a:off x="8187149" y="814980"/>
          <a:ext cx="548033" cy="54803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10F9B-DCD1-4162-A227-D56D863B7F27}">
      <dsp:nvSpPr>
        <dsp:cNvPr id="0" name=""/>
        <dsp:cNvSpPr/>
      </dsp:nvSpPr>
      <dsp:spPr>
        <a:xfrm>
          <a:off x="1607272" y="655842"/>
          <a:ext cx="2227229" cy="944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data available in the LCLS database are not ready to be analyzed an ‘input’.</a:t>
          </a:r>
        </a:p>
      </dsp:txBody>
      <dsp:txXfrm>
        <a:off x="1607272" y="655842"/>
        <a:ext cx="2227229" cy="944885"/>
      </dsp:txXfrm>
    </dsp:sp>
    <dsp:sp modelId="{981D4C9C-8D67-4057-93D6-EB1F1FB132AC}">
      <dsp:nvSpPr>
        <dsp:cNvPr id="0" name=""/>
        <dsp:cNvSpPr/>
      </dsp:nvSpPr>
      <dsp:spPr>
        <a:xfrm>
          <a:off x="4180341" y="1335772"/>
          <a:ext cx="944885" cy="944885"/>
        </a:xfrm>
        <a:prstGeom prst="ellipse">
          <a:avLst/>
        </a:prstGeom>
        <a:solidFill>
          <a:schemeClr val="accent5">
            <a:hueOff val="-419932"/>
            <a:satOff val="22824"/>
            <a:lumOff val="-4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E8396-141B-4CE0-A678-717A0C61BCDD}">
      <dsp:nvSpPr>
        <dsp:cNvPr id="0" name=""/>
        <dsp:cNvSpPr/>
      </dsp:nvSpPr>
      <dsp:spPr>
        <a:xfrm>
          <a:off x="4399089" y="1555614"/>
          <a:ext cx="548033" cy="548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A62CF-7305-4FD0-A1C1-8A4C958A162E}">
      <dsp:nvSpPr>
        <dsp:cNvPr id="0" name=""/>
        <dsp:cNvSpPr/>
      </dsp:nvSpPr>
      <dsp:spPr>
        <a:xfrm>
          <a:off x="5398427" y="890570"/>
          <a:ext cx="2227229" cy="944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transformation of raw information into an ordered table or matrix is the most important and difficult task.</a:t>
          </a:r>
        </a:p>
      </dsp:txBody>
      <dsp:txXfrm>
        <a:off x="5398427" y="890570"/>
        <a:ext cx="2227229" cy="944885"/>
      </dsp:txXfrm>
    </dsp:sp>
    <dsp:sp modelId="{32427E04-055D-4892-B4B0-99796D444FC1}">
      <dsp:nvSpPr>
        <dsp:cNvPr id="0" name=""/>
        <dsp:cNvSpPr/>
      </dsp:nvSpPr>
      <dsp:spPr>
        <a:xfrm>
          <a:off x="7931132" y="560843"/>
          <a:ext cx="944885" cy="944885"/>
        </a:xfrm>
        <a:prstGeom prst="ellipse">
          <a:avLst/>
        </a:prstGeom>
        <a:solidFill>
          <a:schemeClr val="accent5">
            <a:hueOff val="-839865"/>
            <a:satOff val="45647"/>
            <a:lumOff val="-8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8B5A3-C936-402D-8AB6-1CD35271260B}">
      <dsp:nvSpPr>
        <dsp:cNvPr id="0" name=""/>
        <dsp:cNvSpPr/>
      </dsp:nvSpPr>
      <dsp:spPr>
        <a:xfrm>
          <a:off x="642820" y="586148"/>
          <a:ext cx="548033" cy="548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66677-9BF0-4396-BC72-78F67ED4F246}">
      <dsp:nvSpPr>
        <dsp:cNvPr id="0" name=""/>
        <dsp:cNvSpPr/>
      </dsp:nvSpPr>
      <dsp:spPr>
        <a:xfrm>
          <a:off x="9161095" y="890570"/>
          <a:ext cx="2227229" cy="944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part of the process is so important that it requires the most of time spent on the project, our case not being an exception.</a:t>
          </a:r>
        </a:p>
      </dsp:txBody>
      <dsp:txXfrm>
        <a:off x="9161095" y="890570"/>
        <a:ext cx="2227229" cy="944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0C1F7-6480-4C97-B2FB-0CEF44B4E7A7}">
      <dsp:nvSpPr>
        <dsp:cNvPr id="0" name=""/>
        <dsp:cNvSpPr/>
      </dsp:nvSpPr>
      <dsp:spPr>
        <a:xfrm>
          <a:off x="550453" y="0"/>
          <a:ext cx="550048" cy="5500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CF741-348E-4467-856E-32AFBF0CF709}">
      <dsp:nvSpPr>
        <dsp:cNvPr id="0" name=""/>
        <dsp:cNvSpPr/>
      </dsp:nvSpPr>
      <dsp:spPr>
        <a:xfrm>
          <a:off x="605458" y="55004"/>
          <a:ext cx="440038" cy="440038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BBC41-8FA5-432E-A839-0A0163C41A06}">
      <dsp:nvSpPr>
        <dsp:cNvPr id="0" name=""/>
        <dsp:cNvSpPr/>
      </dsp:nvSpPr>
      <dsp:spPr>
        <a:xfrm>
          <a:off x="559241" y="550048"/>
          <a:ext cx="2938935" cy="2314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3000" kern="1200" dirty="0"/>
            <a:t>Target the </a:t>
          </a:r>
          <a:r>
            <a:rPr lang="it-IT" sz="3000" kern="1200" dirty="0" err="1"/>
            <a:t>important</a:t>
          </a:r>
          <a:r>
            <a:rPr lang="it-IT" sz="3000" kern="1200" dirty="0"/>
            <a:t> </a:t>
          </a:r>
          <a:r>
            <a:rPr lang="it-IT" sz="3000" kern="1200" dirty="0" err="1"/>
            <a:t>periods</a:t>
          </a:r>
          <a:endParaRPr lang="it-IT" sz="3000" kern="1200" dirty="0"/>
        </a:p>
      </dsp:txBody>
      <dsp:txXfrm>
        <a:off x="559241" y="550048"/>
        <a:ext cx="2938935" cy="2314788"/>
      </dsp:txXfrm>
    </dsp:sp>
    <dsp:sp modelId="{B5D54E24-7A98-415D-A45E-DBD54BAA359F}">
      <dsp:nvSpPr>
        <dsp:cNvPr id="0" name=""/>
        <dsp:cNvSpPr/>
      </dsp:nvSpPr>
      <dsp:spPr>
        <a:xfrm>
          <a:off x="1215095" y="0"/>
          <a:ext cx="1627227" cy="550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b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1</a:t>
          </a:r>
        </a:p>
      </dsp:txBody>
      <dsp:txXfrm>
        <a:off x="1215095" y="0"/>
        <a:ext cx="1627227" cy="550048"/>
      </dsp:txXfrm>
    </dsp:sp>
    <dsp:sp modelId="{0027A5CF-76F3-433F-993D-54E85E4E3A8C}">
      <dsp:nvSpPr>
        <dsp:cNvPr id="0" name=""/>
        <dsp:cNvSpPr/>
      </dsp:nvSpPr>
      <dsp:spPr>
        <a:xfrm>
          <a:off x="4003141" y="0"/>
          <a:ext cx="550048" cy="5500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0B549-963B-4C74-B2B0-D274BE942422}">
      <dsp:nvSpPr>
        <dsp:cNvPr id="0" name=""/>
        <dsp:cNvSpPr/>
      </dsp:nvSpPr>
      <dsp:spPr>
        <a:xfrm>
          <a:off x="4058146" y="55004"/>
          <a:ext cx="440038" cy="440038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D7070-E2D4-4E1E-BF9B-7542E441190C}">
      <dsp:nvSpPr>
        <dsp:cNvPr id="0" name=""/>
        <dsp:cNvSpPr/>
      </dsp:nvSpPr>
      <dsp:spPr>
        <a:xfrm>
          <a:off x="3612770" y="550048"/>
          <a:ext cx="3737253" cy="2314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3000" kern="1200" dirty="0" err="1"/>
            <a:t>Gather</a:t>
          </a:r>
          <a:r>
            <a:rPr lang="it-IT" sz="3000" kern="1200" dirty="0"/>
            <a:t> input </a:t>
          </a:r>
          <a:r>
            <a:rPr lang="it-IT" sz="3000" kern="1200" dirty="0" err="1"/>
            <a:t>values</a:t>
          </a:r>
          <a:r>
            <a:rPr lang="it-IT" sz="3000" kern="1200" dirty="0"/>
            <a:t> </a:t>
          </a:r>
          <a:r>
            <a:rPr lang="it-IT" sz="3000" kern="1200" dirty="0" err="1"/>
            <a:t>measured</a:t>
          </a:r>
          <a:r>
            <a:rPr lang="it-IT" sz="3000" kern="1200" dirty="0"/>
            <a:t> </a:t>
          </a:r>
          <a:r>
            <a:rPr lang="it-IT" sz="3000" kern="1200" dirty="0" err="1"/>
            <a:t>at</a:t>
          </a:r>
          <a:r>
            <a:rPr lang="it-IT" sz="3000" kern="1200" dirty="0"/>
            <a:t> the </a:t>
          </a:r>
          <a:r>
            <a:rPr lang="it-IT" sz="3000" kern="1200" dirty="0" err="1"/>
            <a:t>same</a:t>
          </a:r>
          <a:r>
            <a:rPr lang="it-IT" sz="3000" kern="1200" dirty="0"/>
            <a:t> time</a:t>
          </a:r>
        </a:p>
      </dsp:txBody>
      <dsp:txXfrm>
        <a:off x="3612770" y="550048"/>
        <a:ext cx="3737253" cy="2314788"/>
      </dsp:txXfrm>
    </dsp:sp>
    <dsp:sp modelId="{FDEE6617-E72B-4B20-9482-D07EAAB56CFF}">
      <dsp:nvSpPr>
        <dsp:cNvPr id="0" name=""/>
        <dsp:cNvSpPr/>
      </dsp:nvSpPr>
      <dsp:spPr>
        <a:xfrm>
          <a:off x="4667783" y="0"/>
          <a:ext cx="1627227" cy="550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b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2</a:t>
          </a:r>
        </a:p>
      </dsp:txBody>
      <dsp:txXfrm>
        <a:off x="4667783" y="0"/>
        <a:ext cx="1627227" cy="550048"/>
      </dsp:txXfrm>
    </dsp:sp>
    <dsp:sp modelId="{0665244D-8571-4CE4-B50B-AF00E3FB19A8}">
      <dsp:nvSpPr>
        <dsp:cNvPr id="0" name=""/>
        <dsp:cNvSpPr/>
      </dsp:nvSpPr>
      <dsp:spPr>
        <a:xfrm>
          <a:off x="7622880" y="0"/>
          <a:ext cx="550048" cy="5500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E4AC5-85CC-44AC-81C9-ACBF3B41DEFF}">
      <dsp:nvSpPr>
        <dsp:cNvPr id="0" name=""/>
        <dsp:cNvSpPr/>
      </dsp:nvSpPr>
      <dsp:spPr>
        <a:xfrm>
          <a:off x="7677885" y="55004"/>
          <a:ext cx="440038" cy="440038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861C1-2758-4CBA-BECF-1C9C3BBC2BA3}">
      <dsp:nvSpPr>
        <dsp:cNvPr id="0" name=""/>
        <dsp:cNvSpPr/>
      </dsp:nvSpPr>
      <dsp:spPr>
        <a:xfrm>
          <a:off x="7464617" y="550048"/>
          <a:ext cx="3273037" cy="2314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3000" kern="1200" dirty="0"/>
            <a:t>Drop off </a:t>
          </a:r>
          <a:r>
            <a:rPr lang="it-IT" sz="3000" kern="1200" dirty="0" err="1"/>
            <a:t>outliers</a:t>
          </a:r>
          <a:r>
            <a:rPr lang="it-IT" sz="3000" kern="1200" dirty="0"/>
            <a:t> from the dataset</a:t>
          </a:r>
        </a:p>
      </dsp:txBody>
      <dsp:txXfrm>
        <a:off x="7464617" y="550048"/>
        <a:ext cx="3273037" cy="2314788"/>
      </dsp:txXfrm>
    </dsp:sp>
    <dsp:sp modelId="{8B631ADC-6390-4D08-AF6F-893E0129DA9E}">
      <dsp:nvSpPr>
        <dsp:cNvPr id="0" name=""/>
        <dsp:cNvSpPr/>
      </dsp:nvSpPr>
      <dsp:spPr>
        <a:xfrm>
          <a:off x="8287522" y="0"/>
          <a:ext cx="1627227" cy="550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b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3</a:t>
          </a:r>
        </a:p>
      </dsp:txBody>
      <dsp:txXfrm>
        <a:off x="8287522" y="0"/>
        <a:ext cx="1627227" cy="550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DABC9-FD5C-4C10-B2C1-613336E10DD5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AFA3-0D5C-46A7-A4B3-3C8776E8DD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9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2AFA3-0D5C-46A7-A4B3-3C8776E8DD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2AFA3-0D5C-46A7-A4B3-3C8776E8DD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2AFA3-0D5C-46A7-A4B3-3C8776E8DD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2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1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91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4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47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8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7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EC38B-2CC6-4C46-955F-4F31D1F2FF2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DAD2-5988-4F46-8F22-3DCF78CCFC8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6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24.sv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/>
          <p:cNvSpPr txBox="1">
            <a:spLocks/>
          </p:cNvSpPr>
          <p:nvPr/>
        </p:nvSpPr>
        <p:spPr>
          <a:xfrm>
            <a:off x="1884000" y="1596408"/>
            <a:ext cx="8667752" cy="27284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25500">
              <a:lnSpc>
                <a:spcPct val="100000"/>
              </a:lnSpc>
              <a:defRPr sz="2600">
                <a:solidFill>
                  <a:srgbClr val="0F155F"/>
                </a:solidFill>
              </a:defRPr>
            </a:pPr>
            <a:endParaRPr lang="en-US" sz="3600" b="1" dirty="0">
              <a:solidFill>
                <a:srgbClr val="030303"/>
              </a:solidFill>
              <a:latin typeface="Garamond" charset="0"/>
              <a:ea typeface="Garamond" charset="0"/>
              <a:cs typeface="Garamond" charset="0"/>
            </a:endParaRPr>
          </a:p>
          <a:p>
            <a:pPr defTabSz="825500">
              <a:lnSpc>
                <a:spcPct val="100000"/>
              </a:lnSpc>
              <a:defRPr sz="2600">
                <a:solidFill>
                  <a:srgbClr val="0F155F"/>
                </a:solidFill>
              </a:defRPr>
            </a:pP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Machine Learning Model for </a:t>
            </a:r>
          </a:p>
          <a:p>
            <a:pPr defTabSz="825500">
              <a:lnSpc>
                <a:spcPct val="100000"/>
              </a:lnSpc>
              <a:defRPr sz="2600">
                <a:solidFill>
                  <a:srgbClr val="0F155F"/>
                </a:solidFill>
              </a:defRPr>
            </a:pP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Injector  Emittance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84000" y="2709838"/>
            <a:ext cx="8424000" cy="9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884000" y="4669492"/>
            <a:ext cx="8424000" cy="9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62769" y="5303841"/>
            <a:ext cx="5346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Garamond" charset="0"/>
                <a:ea typeface="Garamond" charset="0"/>
                <a:cs typeface="Garamond" charset="0"/>
              </a:rPr>
              <a:t>Raffaele Campanile</a:t>
            </a:r>
          </a:p>
          <a:p>
            <a:pPr algn="ctr"/>
            <a:r>
              <a:rPr lang="en-GB" sz="2800" dirty="0">
                <a:latin typeface="Garamond" charset="0"/>
                <a:ea typeface="Garamond" charset="0"/>
                <a:cs typeface="Garamond" charset="0"/>
              </a:rPr>
              <a:t>University of Naples, “Federico II”</a:t>
            </a:r>
            <a:endParaRPr lang="es-ES" sz="2800" dirty="0"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s-ES" sz="2800" dirty="0">
                <a:latin typeface="Garamond" charset="0"/>
                <a:ea typeface="Garamond" charset="0"/>
                <a:cs typeface="Garamond" charset="0"/>
              </a:rPr>
              <a:t>09/20/2018 </a:t>
            </a:r>
            <a:endParaRPr lang="en-GB" sz="28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8C7E97B-CC19-48C8-AF39-7ACE66CB3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00" y="152509"/>
            <a:ext cx="2448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A9CA402F-0839-4126-9982-EE8420417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2" y="1147556"/>
            <a:ext cx="9940515" cy="4856356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2326807A-7843-48F4-924D-60C8AD943185}"/>
              </a:ext>
            </a:extLst>
          </p:cNvPr>
          <p:cNvSpPr txBox="1"/>
          <p:nvPr/>
        </p:nvSpPr>
        <p:spPr>
          <a:xfrm>
            <a:off x="2438347" y="96450"/>
            <a:ext cx="6634533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Agreement with VCC images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0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7F00398-7576-4C51-8150-E5E1A393F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4966" r="2390" b="6814"/>
          <a:stretch/>
        </p:blipFill>
        <p:spPr>
          <a:xfrm>
            <a:off x="600913" y="1019479"/>
            <a:ext cx="10990174" cy="50774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09FA348A-03FB-4446-96A0-4EED914447E5}"/>
              </a:ext>
            </a:extLst>
          </p:cNvPr>
          <p:cNvSpPr txBox="1"/>
          <p:nvPr/>
        </p:nvSpPr>
        <p:spPr>
          <a:xfrm>
            <a:off x="3799787" y="76974"/>
            <a:ext cx="5110533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Autocorrelation</a:t>
            </a:r>
            <a:r>
              <a:rPr lang="it-IT" sz="4000" dirty="0">
                <a:solidFill>
                  <a:schemeClr val="bg1"/>
                </a:solidFill>
              </a:rPr>
              <a:t> time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A272CD-C579-4F02-BE7A-6F3010CB0494}"/>
              </a:ext>
            </a:extLst>
          </p:cNvPr>
          <p:cNvSpPr txBox="1"/>
          <p:nvPr/>
        </p:nvSpPr>
        <p:spPr>
          <a:xfrm>
            <a:off x="9046139" y="200085"/>
            <a:ext cx="203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~30 hours</a:t>
            </a:r>
          </a:p>
        </p:txBody>
      </p:sp>
    </p:spTree>
    <p:extLst>
      <p:ext uri="{BB962C8B-B14F-4D97-AF65-F5344CB8AC3E}">
        <p14:creationId xmlns:p14="http://schemas.microsoft.com/office/powerpoint/2010/main" val="37383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581B7632-7A15-47A7-AA1A-E134780F6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5" y="801441"/>
            <a:ext cx="10914256" cy="53207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91D81AC2-81D9-4189-BDDB-9DD9D1A6E4E3}"/>
              </a:ext>
            </a:extLst>
          </p:cNvPr>
          <p:cNvSpPr txBox="1"/>
          <p:nvPr/>
        </p:nvSpPr>
        <p:spPr>
          <a:xfrm>
            <a:off x="3419389" y="77697"/>
            <a:ext cx="5419902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A </a:t>
            </a:r>
            <a:r>
              <a:rPr lang="it-IT" sz="4000" dirty="0" err="1">
                <a:solidFill>
                  <a:schemeClr val="bg1"/>
                </a:solidFill>
              </a:rPr>
              <a:t>couple</a:t>
            </a:r>
            <a:r>
              <a:rPr lang="it-IT" sz="4000" dirty="0">
                <a:solidFill>
                  <a:schemeClr val="bg1"/>
                </a:solidFill>
              </a:rPr>
              <a:t> of </a:t>
            </a:r>
            <a:r>
              <a:rPr lang="it-IT" sz="4000" dirty="0" err="1">
                <a:solidFill>
                  <a:schemeClr val="bg1"/>
                </a:solidFill>
              </a:rPr>
              <a:t>examples</a:t>
            </a:r>
            <a:r>
              <a:rPr lang="it-IT" sz="4000" dirty="0">
                <a:solidFill>
                  <a:schemeClr val="bg1"/>
                </a:solidFill>
              </a:rPr>
              <a:t>…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12938BEC-4567-42CA-80A5-454879143E3F}"/>
              </a:ext>
            </a:extLst>
          </p:cNvPr>
          <p:cNvSpPr txBox="1"/>
          <p:nvPr/>
        </p:nvSpPr>
        <p:spPr>
          <a:xfrm>
            <a:off x="2370643" y="6153593"/>
            <a:ext cx="2097491" cy="52322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VCC images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08B742E9-0A8C-40C8-B0DC-7139899AB1F2}"/>
              </a:ext>
            </a:extLst>
          </p:cNvPr>
          <p:cNvSpPr txBox="1"/>
          <p:nvPr/>
        </p:nvSpPr>
        <p:spPr>
          <a:xfrm>
            <a:off x="7186483" y="6185183"/>
            <a:ext cx="3624265" cy="52322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Zernike</a:t>
            </a: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reconstrution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03E2ED-658F-46FB-B3DC-BB88CC3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5" y="774610"/>
            <a:ext cx="10923446" cy="5336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A5372FA-F42D-4AF7-9314-B75F990AE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5" y="790073"/>
            <a:ext cx="10914256" cy="53320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E411175-3058-4866-AB45-E7603A7F7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7027" r="6084" b="6614"/>
          <a:stretch/>
        </p:blipFill>
        <p:spPr>
          <a:xfrm>
            <a:off x="276822" y="758666"/>
            <a:ext cx="10902629" cy="54062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7BA2FD-E574-495B-B753-4988A32DBC18}"/>
              </a:ext>
            </a:extLst>
          </p:cNvPr>
          <p:cNvSpPr txBox="1"/>
          <p:nvPr/>
        </p:nvSpPr>
        <p:spPr>
          <a:xfrm rot="19245473">
            <a:off x="3222525" y="2912479"/>
            <a:ext cx="5458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rgbClr val="FF0000"/>
                </a:solidFill>
              </a:rPr>
              <a:t>Too </a:t>
            </a:r>
            <a:r>
              <a:rPr lang="it-IT" sz="8000" dirty="0" err="1">
                <a:solidFill>
                  <a:srgbClr val="FF0000"/>
                </a:solidFill>
              </a:rPr>
              <a:t>much</a:t>
            </a:r>
            <a:r>
              <a:rPr lang="it-IT" sz="8000" dirty="0">
                <a:solidFill>
                  <a:srgbClr val="FF0000"/>
                </a:solidFill>
              </a:rPr>
              <a:t>…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C1B47AA-5869-4A69-A28F-6C5A6ADF2547}"/>
              </a:ext>
            </a:extLst>
          </p:cNvPr>
          <p:cNvSpPr/>
          <p:nvPr/>
        </p:nvSpPr>
        <p:spPr>
          <a:xfrm>
            <a:off x="872359" y="3797568"/>
            <a:ext cx="10110952" cy="2196662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4DAE38E-66C0-4AF0-A52E-DB4B8103C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972335"/>
              </p:ext>
            </p:extLst>
          </p:nvPr>
        </p:nvGraphicFramePr>
        <p:xfrm>
          <a:off x="-299578" y="1355834"/>
          <a:ext cx="11876723" cy="272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F96D91B9-5679-41C2-83D4-4DD381291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2879"/>
              </p:ext>
            </p:extLst>
          </p:nvPr>
        </p:nvGraphicFramePr>
        <p:xfrm>
          <a:off x="546539" y="4081861"/>
          <a:ext cx="11288109" cy="286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19">
            <a:extLst>
              <a:ext uri="{FF2B5EF4-FFF2-40B4-BE49-F238E27FC236}">
                <a16:creationId xmlns:a16="http://schemas.microsoft.com/office/drawing/2014/main" id="{A1127E33-DD34-4AF2-BD36-34B7B89154AE}"/>
              </a:ext>
            </a:extLst>
          </p:cNvPr>
          <p:cNvSpPr txBox="1"/>
          <p:nvPr/>
        </p:nvSpPr>
        <p:spPr>
          <a:xfrm>
            <a:off x="2522908" y="63423"/>
            <a:ext cx="6634533" cy="12003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000" cap="all" dirty="0">
                <a:solidFill>
                  <a:schemeClr val="bg1"/>
                </a:solidFill>
              </a:rPr>
              <a:t>Step 2 : Turning the data into a </a:t>
            </a:r>
            <a:r>
              <a:rPr lang="en-US" sz="4000" cap="all" dirty="0" err="1">
                <a:solidFill>
                  <a:schemeClr val="bg1"/>
                </a:solidFill>
              </a:rPr>
              <a:t>dateset</a:t>
            </a:r>
            <a:endParaRPr lang="en-US" sz="4000" cap="all" dirty="0">
              <a:solidFill>
                <a:schemeClr val="bg1"/>
              </a:solidFill>
            </a:endParaRPr>
          </a:p>
        </p:txBody>
      </p:sp>
      <p:pic>
        <p:nvPicPr>
          <p:cNvPr id="3" name="Elemento grafico 2" descr="Cronometro">
            <a:extLst>
              <a:ext uri="{FF2B5EF4-FFF2-40B4-BE49-F238E27FC236}">
                <a16:creationId xmlns:a16="http://schemas.microsoft.com/office/drawing/2014/main" id="{81AB13E3-9DDF-4764-B5C2-1B136CCD5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6874" y="2001520"/>
            <a:ext cx="737647" cy="7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5D426C-57F5-4424-A397-8AFA8537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23" y="1155561"/>
            <a:ext cx="10060561" cy="4904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55DFA-C8AE-4947-BB8C-D142D1210615}"/>
              </a:ext>
            </a:extLst>
          </p:cNvPr>
          <p:cNvSpPr txBox="1"/>
          <p:nvPr/>
        </p:nvSpPr>
        <p:spPr>
          <a:xfrm>
            <a:off x="2152487" y="167570"/>
            <a:ext cx="8042434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Targeting the </a:t>
            </a:r>
            <a:r>
              <a:rPr lang="it-IT" sz="4000" dirty="0" err="1">
                <a:solidFill>
                  <a:schemeClr val="bg1"/>
                </a:solidFill>
              </a:rPr>
              <a:t>period</a:t>
            </a:r>
            <a:r>
              <a:rPr lang="it-IT" sz="4000" dirty="0">
                <a:solidFill>
                  <a:schemeClr val="bg1"/>
                </a:solidFill>
              </a:rPr>
              <a:t> of </a:t>
            </a:r>
            <a:r>
              <a:rPr lang="it-IT" sz="4000" dirty="0" err="1">
                <a:solidFill>
                  <a:schemeClr val="bg1"/>
                </a:solidFill>
              </a:rPr>
              <a:t>interest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878268-B71A-4156-B0DF-DF0368CD753F}"/>
              </a:ext>
            </a:extLst>
          </p:cNvPr>
          <p:cNvSpPr txBox="1"/>
          <p:nvPr/>
        </p:nvSpPr>
        <p:spPr>
          <a:xfrm>
            <a:off x="4394200" y="6228765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~ 2000 </a:t>
            </a:r>
            <a:r>
              <a:rPr lang="it-IT" sz="2400" b="1" dirty="0" err="1"/>
              <a:t>datapoints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1010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5944AD-56E9-448E-8C04-401C52E4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25" y="933833"/>
            <a:ext cx="9133150" cy="5388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1963CC-2C71-4D9C-858A-3924CFD167E2}"/>
              </a:ext>
            </a:extLst>
          </p:cNvPr>
          <p:cNvSpPr txBox="1"/>
          <p:nvPr/>
        </p:nvSpPr>
        <p:spPr>
          <a:xfrm>
            <a:off x="3842076" y="116178"/>
            <a:ext cx="5406553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Dropping</a:t>
            </a:r>
            <a:r>
              <a:rPr lang="it-IT" sz="4000" dirty="0">
                <a:solidFill>
                  <a:schemeClr val="bg1"/>
                </a:solidFill>
              </a:rPr>
              <a:t> off </a:t>
            </a:r>
            <a:r>
              <a:rPr lang="it-IT" sz="4000" dirty="0" err="1">
                <a:solidFill>
                  <a:schemeClr val="bg1"/>
                </a:solidFill>
              </a:rPr>
              <a:t>outliers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FA4AB0-A40B-4AE2-B5AD-F46C5E031B25}"/>
              </a:ext>
            </a:extLst>
          </p:cNvPr>
          <p:cNvSpPr txBox="1"/>
          <p:nvPr/>
        </p:nvSpPr>
        <p:spPr>
          <a:xfrm>
            <a:off x="4394200" y="6322391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~ 1000 </a:t>
            </a:r>
            <a:r>
              <a:rPr lang="it-IT" sz="2400" b="1" dirty="0" err="1"/>
              <a:t>datapoints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92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87B61D-E0F7-4C92-B600-8C06BD77A274}"/>
              </a:ext>
            </a:extLst>
          </p:cNvPr>
          <p:cNvSpPr txBox="1"/>
          <p:nvPr/>
        </p:nvSpPr>
        <p:spPr>
          <a:xfrm>
            <a:off x="9104737" y="1197734"/>
            <a:ext cx="27725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calculated</a:t>
            </a:r>
            <a:r>
              <a:rPr lang="it-IT" sz="2400" dirty="0"/>
              <a:t> the </a:t>
            </a:r>
            <a:r>
              <a:rPr lang="it-IT" sz="2400" dirty="0" err="1"/>
              <a:t>pearson</a:t>
            </a:r>
            <a:r>
              <a:rPr lang="it-IT" sz="2400" dirty="0"/>
              <a:t> </a:t>
            </a:r>
            <a:r>
              <a:rPr lang="it-IT" sz="2400" dirty="0" err="1"/>
              <a:t>correlation</a:t>
            </a:r>
            <a:r>
              <a:rPr lang="it-IT" sz="2400" dirty="0"/>
              <a:t> </a:t>
            </a:r>
            <a:r>
              <a:rPr lang="it-IT" sz="2400" dirty="0" err="1"/>
              <a:t>coefficient</a:t>
            </a:r>
            <a:r>
              <a:rPr lang="it-IT" sz="2400" dirty="0"/>
              <a:t> </a:t>
            </a:r>
            <a:r>
              <a:rPr lang="it-IT" sz="2400" dirty="0" err="1"/>
              <a:t>among</a:t>
            </a:r>
            <a:r>
              <a:rPr lang="it-IT" sz="2400" dirty="0"/>
              <a:t> </a:t>
            </a:r>
            <a:r>
              <a:rPr lang="it-IT" sz="2400" dirty="0" err="1"/>
              <a:t>every</a:t>
            </a:r>
            <a:r>
              <a:rPr lang="it-IT" sz="2400" dirty="0"/>
              <a:t> input </a:t>
            </a:r>
            <a:r>
              <a:rPr lang="it-IT" sz="2400" dirty="0" err="1"/>
              <a:t>variable</a:t>
            </a:r>
            <a:r>
              <a:rPr lang="it-IT" sz="2400" dirty="0"/>
              <a:t>.</a:t>
            </a:r>
            <a:br>
              <a:rPr lang="it-IT" dirty="0"/>
            </a:b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63F73-9360-4E82-BB09-77FC099C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6" r="9167"/>
          <a:stretch/>
        </p:blipFill>
        <p:spPr>
          <a:xfrm>
            <a:off x="1572880" y="647959"/>
            <a:ext cx="7418720" cy="6230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E92AD97-6748-4480-831F-45795D48737A}"/>
                  </a:ext>
                </a:extLst>
              </p:cNvPr>
              <p:cNvSpPr txBox="1"/>
              <p:nvPr/>
            </p:nvSpPr>
            <p:spPr>
              <a:xfrm>
                <a:off x="8736716" y="3145886"/>
                <a:ext cx="3241040" cy="941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E92AD97-6748-4480-831F-45795D487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16" y="3145886"/>
                <a:ext cx="3241040" cy="941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9">
            <a:extLst>
              <a:ext uri="{FF2B5EF4-FFF2-40B4-BE49-F238E27FC236}">
                <a16:creationId xmlns:a16="http://schemas.microsoft.com/office/drawing/2014/main" id="{5A2B56B7-1402-41B4-AFF2-14EC9A8EF25F}"/>
              </a:ext>
            </a:extLst>
          </p:cNvPr>
          <p:cNvSpPr txBox="1"/>
          <p:nvPr/>
        </p:nvSpPr>
        <p:spPr>
          <a:xfrm>
            <a:off x="1572880" y="34540"/>
            <a:ext cx="9046240" cy="5909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3600" dirty="0" err="1">
                <a:solidFill>
                  <a:schemeClr val="bg1"/>
                </a:solidFill>
              </a:rPr>
              <a:t>Analyzing</a:t>
            </a:r>
            <a:r>
              <a:rPr lang="it-IT" sz="3600" dirty="0">
                <a:solidFill>
                  <a:schemeClr val="bg1"/>
                </a:solidFill>
              </a:rPr>
              <a:t> the </a:t>
            </a:r>
            <a:r>
              <a:rPr lang="it-IT" sz="3600" dirty="0" err="1">
                <a:solidFill>
                  <a:schemeClr val="bg1"/>
                </a:solidFill>
              </a:rPr>
              <a:t>correlation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among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parameters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5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B653ECA5-DF50-464D-B818-B032C3C474F0}"/>
              </a:ext>
            </a:extLst>
          </p:cNvPr>
          <p:cNvSpPr txBox="1"/>
          <p:nvPr/>
        </p:nvSpPr>
        <p:spPr>
          <a:xfrm>
            <a:off x="2522908" y="63423"/>
            <a:ext cx="6634533" cy="12003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STEP 3: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TRAINING THE MODEL</a:t>
            </a:r>
            <a:endParaRPr lang="en-US" sz="40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magine 9" descr="Immagine che contiene pavimento, parete, interni, cielo&#10;&#10;Descrizione generata con affidabilità elevata">
            <a:extLst>
              <a:ext uri="{FF2B5EF4-FFF2-40B4-BE49-F238E27FC236}">
                <a16:creationId xmlns:a16="http://schemas.microsoft.com/office/drawing/2014/main" id="{5F71644F-DF35-4A8C-AFAA-D62A751FE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69" y="1528147"/>
            <a:ext cx="5508530" cy="40177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0E46E1-7D82-4F1A-BC19-7F4868333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89" y="1854183"/>
            <a:ext cx="2998704" cy="36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6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9">
            <a:extLst>
              <a:ext uri="{FF2B5EF4-FFF2-40B4-BE49-F238E27FC236}">
                <a16:creationId xmlns:a16="http://schemas.microsoft.com/office/drawing/2014/main" id="{60352A16-B9FC-45F0-BAD9-03BF335FBF8C}"/>
              </a:ext>
            </a:extLst>
          </p:cNvPr>
          <p:cNvSpPr txBox="1"/>
          <p:nvPr/>
        </p:nvSpPr>
        <p:spPr>
          <a:xfrm>
            <a:off x="2522908" y="63423"/>
            <a:ext cx="6634533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4000">
                <a:solidFill>
                  <a:schemeClr val="bg1"/>
                </a:solidFill>
              </a:rPr>
              <a:t>THE FIRST TRIAL</a:t>
            </a:r>
            <a:endParaRPr lang="en-US" sz="40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26E3366D-A2BB-4328-BE5C-CA5277241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4828"/>
          <a:stretch/>
        </p:blipFill>
        <p:spPr>
          <a:xfrm>
            <a:off x="402181" y="1470356"/>
            <a:ext cx="5255956" cy="2786337"/>
          </a:xfrm>
          <a:prstGeom prst="rect">
            <a:avLst/>
          </a:prstGeom>
        </p:spPr>
      </p:pic>
      <p:pic>
        <p:nvPicPr>
          <p:cNvPr id="6" name="Immagine 5" descr="Immagine che contiene mappa, testo&#10;&#10;Descrizione generata con affidabilità elevata">
            <a:extLst>
              <a:ext uri="{FF2B5EF4-FFF2-40B4-BE49-F238E27FC236}">
                <a16:creationId xmlns:a16="http://schemas.microsoft.com/office/drawing/2014/main" id="{2DF73E77-BF31-4C91-AA4D-E3C6C45DA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r="4898"/>
          <a:stretch/>
        </p:blipFill>
        <p:spPr>
          <a:xfrm>
            <a:off x="6678591" y="1470357"/>
            <a:ext cx="5255956" cy="27863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EDE8AB1-8AB3-4152-B4FE-10BC10D843F8}"/>
              </a:ext>
            </a:extLst>
          </p:cNvPr>
          <p:cNvSpPr/>
          <p:nvPr/>
        </p:nvSpPr>
        <p:spPr>
          <a:xfrm>
            <a:off x="2005400" y="969008"/>
            <a:ext cx="2049518" cy="4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Train data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9662BB37-9059-4F36-BB66-88F8DD749482}"/>
              </a:ext>
            </a:extLst>
          </p:cNvPr>
          <p:cNvSpPr/>
          <p:nvPr/>
        </p:nvSpPr>
        <p:spPr>
          <a:xfrm>
            <a:off x="8381786" y="969008"/>
            <a:ext cx="2049518" cy="4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Test data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80D728-E699-42D6-98B4-6AB43C7E99A9}"/>
              </a:ext>
            </a:extLst>
          </p:cNvPr>
          <p:cNvSpPr txBox="1"/>
          <p:nvPr/>
        </p:nvSpPr>
        <p:spPr>
          <a:xfrm>
            <a:off x="1320800" y="4647963"/>
            <a:ext cx="100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graphs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the NN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performing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neither</a:t>
            </a:r>
            <a:r>
              <a:rPr lang="it-IT" dirty="0"/>
              <a:t> on the training set </a:t>
            </a:r>
            <a:r>
              <a:rPr lang="it-IT" dirty="0" err="1"/>
              <a:t>nor</a:t>
            </a:r>
            <a:r>
              <a:rPr lang="it-IT" dirty="0"/>
              <a:t> on the testing.</a:t>
            </a:r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AA38EA-527C-43A1-842B-6BDF7B0705C7}"/>
              </a:ext>
            </a:extLst>
          </p:cNvPr>
          <p:cNvSpPr txBox="1"/>
          <p:nvPr/>
        </p:nvSpPr>
        <p:spPr>
          <a:xfrm>
            <a:off x="2005400" y="5202977"/>
            <a:ext cx="100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generalizing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failing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the data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</a:t>
            </a:r>
            <a:r>
              <a:rPr lang="it-IT" dirty="0" err="1"/>
              <a:t>too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2AA4A2-EAC5-4ABD-99F6-ADDF5E45494F}"/>
              </a:ext>
            </a:extLst>
          </p:cNvPr>
          <p:cNvSpPr txBox="1"/>
          <p:nvPr/>
        </p:nvSpPr>
        <p:spPr>
          <a:xfrm>
            <a:off x="4307840" y="5963579"/>
            <a:ext cx="330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Can </a:t>
            </a:r>
            <a:r>
              <a:rPr lang="it-IT" sz="3200" b="1" dirty="0" err="1"/>
              <a:t>we</a:t>
            </a:r>
            <a:r>
              <a:rPr lang="it-IT" sz="3200" b="1" dirty="0"/>
              <a:t> do better?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69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3D65E252-0AE2-4E15-8B8F-F3E9457F9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" y="1427431"/>
            <a:ext cx="10688828" cy="5210804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A4ACC900-B8BA-4D9E-805F-3DF5AA0703B0}"/>
              </a:ext>
            </a:extLst>
          </p:cNvPr>
          <p:cNvSpPr txBox="1"/>
          <p:nvPr/>
        </p:nvSpPr>
        <p:spPr>
          <a:xfrm>
            <a:off x="3554412" y="71120"/>
            <a:ext cx="5415280" cy="1200329"/>
          </a:xfrm>
          <a:prstGeom prst="rect">
            <a:avLst/>
          </a:prstGeom>
          <a:ln w="762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Results on Training set (</a:t>
            </a:r>
            <a:r>
              <a:rPr lang="it-IT" sz="3600" dirty="0" err="1">
                <a:solidFill>
                  <a:schemeClr val="bg1"/>
                </a:solidFill>
              </a:rPr>
              <a:t>overfitting</a:t>
            </a:r>
            <a:r>
              <a:rPr lang="it-IT" sz="3600" dirty="0">
                <a:solidFill>
                  <a:schemeClr val="bg1"/>
                </a:solidFill>
              </a:rPr>
              <a:t>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>
            <a:extLst>
              <a:ext uri="{FF2B5EF4-FFF2-40B4-BE49-F238E27FC236}">
                <a16:creationId xmlns:a16="http://schemas.microsoft.com/office/drawing/2014/main" id="{DF95B582-C0E9-47A8-A0CB-3A5F6FFBA804}"/>
              </a:ext>
            </a:extLst>
          </p:cNvPr>
          <p:cNvSpPr txBox="1"/>
          <p:nvPr/>
        </p:nvSpPr>
        <p:spPr>
          <a:xfrm>
            <a:off x="2522908" y="63423"/>
            <a:ext cx="6634533" cy="5909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 OF THE PROJECT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176A8679-E0E6-44C7-BA6F-864658502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306601"/>
              </p:ext>
            </p:extLst>
          </p:nvPr>
        </p:nvGraphicFramePr>
        <p:xfrm>
          <a:off x="1358174" y="1063487"/>
          <a:ext cx="8964000" cy="529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811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F56C7-2755-454D-9260-CC48A580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18" y="1580322"/>
            <a:ext cx="10103194" cy="1487998"/>
          </a:xfrm>
          <a:ln w="762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sz="2800" dirty="0"/>
              <a:t>To </a:t>
            </a:r>
            <a:r>
              <a:rPr lang="it-IT" sz="2800" dirty="0" err="1"/>
              <a:t>improve</a:t>
            </a:r>
            <a:r>
              <a:rPr lang="it-IT" sz="2800" dirty="0"/>
              <a:t> the </a:t>
            </a:r>
            <a:r>
              <a:rPr lang="it-IT" sz="2800" dirty="0" err="1"/>
              <a:t>predictions</a:t>
            </a:r>
            <a:r>
              <a:rPr lang="it-IT" sz="2800" dirty="0"/>
              <a:t> on the test set, </a:t>
            </a:r>
            <a:r>
              <a:rPr lang="it-IT" sz="2800" dirty="0" err="1"/>
              <a:t>we</a:t>
            </a:r>
            <a:r>
              <a:rPr lang="it-IT" sz="2800" dirty="0"/>
              <a:t> double </a:t>
            </a:r>
            <a:r>
              <a:rPr lang="it-IT" sz="2800" dirty="0" err="1"/>
              <a:t>checked</a:t>
            </a:r>
            <a:r>
              <a:rPr lang="it-IT" sz="2800" dirty="0"/>
              <a:t> </a:t>
            </a:r>
            <a:r>
              <a:rPr lang="it-IT" sz="2800" dirty="0" err="1"/>
              <a:t>our</a:t>
            </a:r>
            <a:r>
              <a:rPr lang="it-IT" sz="2800" dirty="0"/>
              <a:t> PV list,   </a:t>
            </a:r>
            <a:r>
              <a:rPr lang="it-IT" sz="2800" dirty="0" err="1"/>
              <a:t>excluding</a:t>
            </a:r>
            <a:r>
              <a:rPr lang="it-IT" sz="2800" dirty="0"/>
              <a:t> the </a:t>
            </a:r>
            <a:r>
              <a:rPr lang="it-IT" sz="2800" dirty="0" err="1"/>
              <a:t>ones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were</a:t>
            </a:r>
            <a:r>
              <a:rPr lang="it-IT" sz="2800" dirty="0"/>
              <a:t> </a:t>
            </a:r>
            <a:r>
              <a:rPr lang="it-IT" sz="2800" dirty="0" err="1"/>
              <a:t>probably</a:t>
            </a:r>
            <a:r>
              <a:rPr lang="it-IT" sz="2800" dirty="0"/>
              <a:t> </a:t>
            </a:r>
            <a:r>
              <a:rPr lang="it-IT" sz="2800" dirty="0" err="1"/>
              <a:t>causing</a:t>
            </a:r>
            <a:r>
              <a:rPr lang="it-IT" sz="2800" dirty="0"/>
              <a:t> </a:t>
            </a:r>
            <a:r>
              <a:rPr lang="it-IT" sz="2800" dirty="0" err="1"/>
              <a:t>noise</a:t>
            </a:r>
            <a:r>
              <a:rPr lang="it-IT" sz="2800" dirty="0"/>
              <a:t> and </a:t>
            </a:r>
            <a:r>
              <a:rPr lang="it-IT" sz="2800" dirty="0" err="1"/>
              <a:t>confusing</a:t>
            </a:r>
            <a:r>
              <a:rPr lang="it-IT" sz="2800" dirty="0"/>
              <a:t> the network</a:t>
            </a:r>
            <a:r>
              <a:rPr lang="it-IT" dirty="0"/>
              <a:t>.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0F3BD9B-D317-4476-B992-1336BE0F1C79}"/>
              </a:ext>
            </a:extLst>
          </p:cNvPr>
          <p:cNvSpPr txBox="1"/>
          <p:nvPr/>
        </p:nvSpPr>
        <p:spPr>
          <a:xfrm>
            <a:off x="3307080" y="171978"/>
            <a:ext cx="5415280" cy="646331"/>
          </a:xfrm>
          <a:prstGeom prst="rect">
            <a:avLst/>
          </a:prstGeom>
          <a:ln w="762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IMPROVEMENTS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70E9613-8EA5-4F32-820E-21BFDAA28BC6}"/>
              </a:ext>
            </a:extLst>
          </p:cNvPr>
          <p:cNvSpPr/>
          <p:nvPr/>
        </p:nvSpPr>
        <p:spPr>
          <a:xfrm>
            <a:off x="944218" y="3983524"/>
            <a:ext cx="10103194" cy="181588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dirty="0"/>
              <a:t> In </a:t>
            </a:r>
            <a:r>
              <a:rPr lang="it-IT" sz="2800" dirty="0" err="1"/>
              <a:t>addition</a:t>
            </a:r>
            <a:r>
              <a:rPr lang="it-IT" sz="2800" dirty="0"/>
              <a:t>, to </a:t>
            </a:r>
            <a:r>
              <a:rPr lang="it-IT" sz="2800" dirty="0" err="1"/>
              <a:t>increase</a:t>
            </a:r>
            <a:r>
              <a:rPr lang="it-IT" sz="2800" dirty="0"/>
              <a:t> the size of the dataset,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included</a:t>
            </a:r>
            <a:r>
              <a:rPr lang="it-IT" sz="2800" dirty="0"/>
              <a:t> the </a:t>
            </a:r>
            <a:r>
              <a:rPr lang="it-IT" sz="2800" dirty="0" err="1"/>
              <a:t>measurements</a:t>
            </a:r>
            <a:r>
              <a:rPr lang="it-IT" sz="2800" dirty="0"/>
              <a:t> of the </a:t>
            </a:r>
            <a:r>
              <a:rPr lang="it-IT" sz="2800" dirty="0" err="1"/>
              <a:t>wire</a:t>
            </a:r>
            <a:r>
              <a:rPr lang="it-IT" sz="2800" dirty="0"/>
              <a:t> </a:t>
            </a:r>
            <a:r>
              <a:rPr lang="it-IT" sz="2800" dirty="0" err="1"/>
              <a:t>emittance</a:t>
            </a:r>
            <a:r>
              <a:rPr lang="it-IT" sz="2800" dirty="0"/>
              <a:t>.</a:t>
            </a:r>
            <a:br>
              <a:rPr lang="it-IT" sz="2800" dirty="0"/>
            </a:br>
            <a:r>
              <a:rPr lang="it-IT" sz="2800" dirty="0"/>
              <a:t>From a </a:t>
            </a:r>
            <a:r>
              <a:rPr lang="it-IT" sz="2800" dirty="0" err="1"/>
              <a:t>physical</a:t>
            </a:r>
            <a:r>
              <a:rPr lang="it-IT" sz="2800" dirty="0"/>
              <a:t> point of </a:t>
            </a:r>
            <a:r>
              <a:rPr lang="it-IT" sz="2800" dirty="0" err="1"/>
              <a:t>view</a:t>
            </a:r>
            <a:r>
              <a:rPr lang="it-IT" sz="2800" dirty="0"/>
              <a:t> </a:t>
            </a:r>
            <a:r>
              <a:rPr lang="it-IT" sz="2800" dirty="0" err="1"/>
              <a:t>they</a:t>
            </a:r>
            <a:r>
              <a:rPr lang="it-IT" sz="2800" dirty="0"/>
              <a:t> </a:t>
            </a:r>
            <a:r>
              <a:rPr lang="it-IT" sz="2800" dirty="0" err="1"/>
              <a:t>should</a:t>
            </a:r>
            <a:r>
              <a:rPr lang="it-IT" sz="2800" dirty="0"/>
              <a:t> be </a:t>
            </a:r>
            <a:r>
              <a:rPr lang="it-IT" sz="2800" dirty="0" err="1"/>
              <a:t>very</a:t>
            </a:r>
            <a:r>
              <a:rPr lang="it-IT" sz="2800" dirty="0"/>
              <a:t> </a:t>
            </a:r>
            <a:r>
              <a:rPr lang="it-IT" sz="2800" dirty="0" err="1"/>
              <a:t>similar</a:t>
            </a:r>
            <a:r>
              <a:rPr lang="it-IT" sz="2800" dirty="0"/>
              <a:t> </a:t>
            </a:r>
            <a:r>
              <a:rPr lang="it-IT" sz="2800" dirty="0" err="1"/>
              <a:t>quantities</a:t>
            </a:r>
            <a:r>
              <a:rPr lang="it-IT" sz="2800" dirty="0"/>
              <a:t> and </a:t>
            </a:r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was</a:t>
            </a:r>
            <a:r>
              <a:rPr lang="it-IT" sz="2800" dirty="0"/>
              <a:t> </a:t>
            </a:r>
            <a:r>
              <a:rPr lang="it-IT" sz="2800" dirty="0" err="1"/>
              <a:t>confirmed</a:t>
            </a:r>
            <a:r>
              <a:rPr lang="it-IT" sz="2800" dirty="0"/>
              <a:t> by </a:t>
            </a:r>
            <a:r>
              <a:rPr lang="it-IT" sz="2800" dirty="0" err="1"/>
              <a:t>rough</a:t>
            </a:r>
            <a:r>
              <a:rPr lang="it-IT" sz="2800" dirty="0"/>
              <a:t> </a:t>
            </a:r>
            <a:r>
              <a:rPr lang="it-IT" sz="2800" dirty="0" err="1"/>
              <a:t>correlation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performed</a:t>
            </a:r>
            <a:r>
              <a:rPr lang="it-IT" sz="2800" dirty="0"/>
              <a:t>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42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5F8F7A4E-8F46-4AE1-AC37-847497FB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2" y="990287"/>
            <a:ext cx="10807896" cy="5268850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43CAB03-CDB8-445B-AB49-68DD01B0FFEC}"/>
              </a:ext>
            </a:extLst>
          </p:cNvPr>
          <p:cNvSpPr txBox="1"/>
          <p:nvPr/>
        </p:nvSpPr>
        <p:spPr>
          <a:xfrm>
            <a:off x="3307080" y="171978"/>
            <a:ext cx="5415280" cy="646331"/>
          </a:xfrm>
          <a:prstGeom prst="rect">
            <a:avLst/>
          </a:prstGeom>
          <a:ln w="762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Results on Training set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2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02AC12AA-B171-492C-A820-185E00A4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8" y="985101"/>
            <a:ext cx="10942396" cy="5334419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358E7C13-558E-4C9A-A483-296432133B39}"/>
              </a:ext>
            </a:extLst>
          </p:cNvPr>
          <p:cNvSpPr txBox="1"/>
          <p:nvPr/>
        </p:nvSpPr>
        <p:spPr>
          <a:xfrm>
            <a:off x="3459480" y="176845"/>
            <a:ext cx="5415280" cy="646331"/>
          </a:xfrm>
          <a:prstGeom prst="rect">
            <a:avLst/>
          </a:prstGeom>
          <a:ln w="762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Results on Training set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00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5F455C-7957-4F39-BF19-F0B36551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760" y="955333"/>
            <a:ext cx="10048639" cy="24736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ML model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predict</a:t>
            </a:r>
            <a:r>
              <a:rPr lang="it-IT" dirty="0"/>
              <a:t> the </a:t>
            </a:r>
            <a:r>
              <a:rPr lang="it-IT" dirty="0" err="1"/>
              <a:t>injector</a:t>
            </a:r>
            <a:r>
              <a:rPr lang="it-IT" dirty="0"/>
              <a:t> </a:t>
            </a:r>
            <a:r>
              <a:rPr lang="it-IT" dirty="0" err="1"/>
              <a:t>emittance</a:t>
            </a:r>
            <a:r>
              <a:rPr lang="it-IT" dirty="0"/>
              <a:t> </a:t>
            </a:r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roughly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can </a:t>
            </a:r>
            <a:r>
              <a:rPr lang="it-IT" dirty="0" err="1"/>
              <a:t>fit</a:t>
            </a:r>
            <a:r>
              <a:rPr lang="it-IT" dirty="0"/>
              <a:t> the data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on the training set,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relationship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input and </a:t>
            </a:r>
            <a:r>
              <a:rPr lang="it-IT" dirty="0" err="1"/>
              <a:t>our</a:t>
            </a:r>
            <a:r>
              <a:rPr lang="it-IT" dirty="0"/>
              <a:t> output </a:t>
            </a:r>
            <a:r>
              <a:rPr lang="it-IT" dirty="0" err="1"/>
              <a:t>exits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A677B66-7316-41D7-A9B5-FCFF1CD7A408}"/>
              </a:ext>
            </a:extLst>
          </p:cNvPr>
          <p:cNvSpPr txBox="1"/>
          <p:nvPr/>
        </p:nvSpPr>
        <p:spPr>
          <a:xfrm>
            <a:off x="3459480" y="105725"/>
            <a:ext cx="5415280" cy="646331"/>
          </a:xfrm>
          <a:prstGeom prst="rect">
            <a:avLst/>
          </a:prstGeom>
          <a:ln w="762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CONCLUSIONS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67B812-57FA-4F49-8BBC-B9BBADD45820}"/>
              </a:ext>
            </a:extLst>
          </p:cNvPr>
          <p:cNvSpPr txBox="1"/>
          <p:nvPr/>
        </p:nvSpPr>
        <p:spPr>
          <a:xfrm>
            <a:off x="1203760" y="3139517"/>
            <a:ext cx="108561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prediction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still</a:t>
            </a:r>
            <a:r>
              <a:rPr lang="it-IT" sz="2400" dirty="0"/>
              <a:t> </a:t>
            </a:r>
            <a:r>
              <a:rPr lang="it-IT" sz="2400" dirty="0" err="1"/>
              <a:t>noisy</a:t>
            </a:r>
            <a:r>
              <a:rPr lang="it-IT" sz="2400" dirty="0"/>
              <a:t>, just </a:t>
            </a:r>
            <a:r>
              <a:rPr lang="it-IT" sz="2400" dirty="0" err="1"/>
              <a:t>follows</a:t>
            </a:r>
            <a:r>
              <a:rPr lang="it-IT" sz="2400" dirty="0"/>
              <a:t> the trend </a:t>
            </a:r>
            <a:r>
              <a:rPr lang="it-IT" sz="2400" dirty="0" err="1"/>
              <a:t>roughly</a:t>
            </a:r>
            <a:r>
              <a:rPr lang="it-IT" sz="2400" dirty="0"/>
              <a:t>.</a:t>
            </a:r>
            <a:br>
              <a:rPr lang="it-IT" sz="2400" dirty="0"/>
            </a:br>
            <a:r>
              <a:rPr lang="it-IT" sz="2400" dirty="0"/>
              <a:t>The last result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surely</a:t>
            </a:r>
            <a:r>
              <a:rPr lang="it-IT" sz="2400" dirty="0"/>
              <a:t> the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encouraging</a:t>
            </a:r>
            <a:r>
              <a:rPr lang="it-IT" sz="2400" dirty="0"/>
              <a:t> one: </a:t>
            </a:r>
            <a:r>
              <a:rPr lang="it-IT" sz="2400" dirty="0" err="1"/>
              <a:t>it</a:t>
            </a:r>
            <a:r>
              <a:rPr lang="it-IT" sz="2400" dirty="0"/>
              <a:t> highlight </a:t>
            </a:r>
            <a:r>
              <a:rPr lang="it-IT" sz="2400" dirty="0" err="1"/>
              <a:t>that</a:t>
            </a:r>
            <a:r>
              <a:rPr lang="it-IT" sz="2400" dirty="0"/>
              <a:t> the data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b="1" dirty="0"/>
              <a:t>are </a:t>
            </a:r>
            <a:r>
              <a:rPr lang="it-IT" sz="2400" b="1" dirty="0" err="1"/>
              <a:t>not</a:t>
            </a:r>
            <a:r>
              <a:rPr lang="it-IT" sz="2400" b="1" dirty="0"/>
              <a:t> </a:t>
            </a:r>
            <a:r>
              <a:rPr lang="it-IT" sz="2400" b="1" dirty="0" err="1"/>
              <a:t>enough</a:t>
            </a:r>
            <a:r>
              <a:rPr lang="it-IT" sz="2400" b="1" dirty="0"/>
              <a:t>.</a:t>
            </a:r>
            <a:br>
              <a:rPr lang="it-IT" sz="2400" b="1" dirty="0"/>
            </a:br>
            <a:br>
              <a:rPr lang="it-IT" sz="2400" b="1" dirty="0"/>
            </a:br>
            <a:r>
              <a:rPr lang="it-IT" sz="2400" dirty="0" err="1"/>
              <a:t>Increasing</a:t>
            </a:r>
            <a:r>
              <a:rPr lang="it-IT" sz="2400" dirty="0"/>
              <a:t> the data of 50% (</a:t>
            </a:r>
            <a:r>
              <a:rPr lang="it-IT" sz="2400" dirty="0" err="1"/>
              <a:t>furthermore</a:t>
            </a:r>
            <a:r>
              <a:rPr lang="it-IT" sz="2400" dirty="0"/>
              <a:t> of a </a:t>
            </a:r>
            <a:r>
              <a:rPr lang="it-IT" sz="2400" dirty="0" err="1"/>
              <a:t>different</a:t>
            </a:r>
            <a:r>
              <a:rPr lang="it-IT" sz="2400" dirty="0"/>
              <a:t> kind) </a:t>
            </a:r>
            <a:r>
              <a:rPr lang="it-IT" sz="2400" dirty="0" err="1"/>
              <a:t>leads</a:t>
            </a:r>
            <a:r>
              <a:rPr lang="it-IT" sz="2400" dirty="0"/>
              <a:t> to </a:t>
            </a:r>
            <a:r>
              <a:rPr lang="it-IT" sz="2400" dirty="0" err="1"/>
              <a:t>significant</a:t>
            </a:r>
            <a:r>
              <a:rPr lang="it-IT" sz="2400" dirty="0"/>
              <a:t> </a:t>
            </a:r>
            <a:r>
              <a:rPr lang="it-IT" sz="2400" dirty="0" err="1"/>
              <a:t>improvements</a:t>
            </a:r>
            <a:r>
              <a:rPr lang="it-IT" sz="2400" dirty="0"/>
              <a:t> in the network performance.</a:t>
            </a:r>
            <a:br>
              <a:rPr lang="it-IT" sz="2400" dirty="0"/>
            </a:br>
            <a:r>
              <a:rPr lang="it-IT" sz="2400" dirty="0"/>
              <a:t>    - </a:t>
            </a:r>
            <a:r>
              <a:rPr lang="it-IT" sz="2400" dirty="0" err="1"/>
              <a:t>try</a:t>
            </a:r>
            <a:r>
              <a:rPr lang="it-IT" sz="2400" dirty="0"/>
              <a:t> </a:t>
            </a:r>
            <a:r>
              <a:rPr lang="it-IT" sz="2400" dirty="0" err="1"/>
              <a:t>predicting</a:t>
            </a:r>
            <a:r>
              <a:rPr lang="it-IT" sz="2400" dirty="0"/>
              <a:t> just with </a:t>
            </a:r>
            <a:r>
              <a:rPr lang="it-IT" sz="2400" dirty="0" err="1"/>
              <a:t>wire</a:t>
            </a:r>
            <a:r>
              <a:rPr lang="it-IT" sz="2400" dirty="0"/>
              <a:t> </a:t>
            </a:r>
            <a:r>
              <a:rPr lang="it-IT" sz="2400" dirty="0" err="1"/>
              <a:t>emittance</a:t>
            </a:r>
            <a:r>
              <a:rPr lang="it-IT" sz="2400" dirty="0"/>
              <a:t> </a:t>
            </a:r>
            <a:r>
              <a:rPr lang="it-IT" sz="2400" dirty="0" err="1"/>
              <a:t>measurements</a:t>
            </a:r>
            <a:endParaRPr lang="it-IT" sz="2400" dirty="0"/>
          </a:p>
          <a:p>
            <a:r>
              <a:rPr lang="it-IT" sz="2400" dirty="0"/>
              <a:t>    - continue to </a:t>
            </a:r>
            <a:r>
              <a:rPr lang="it-IT" sz="2400" dirty="0" err="1"/>
              <a:t>gather</a:t>
            </a:r>
            <a:r>
              <a:rPr lang="it-IT" sz="2400" dirty="0"/>
              <a:t> data </a:t>
            </a:r>
            <a:r>
              <a:rPr lang="it-IT" sz="2400" dirty="0" err="1"/>
              <a:t>during</a:t>
            </a:r>
            <a:r>
              <a:rPr lang="it-IT" sz="2400" dirty="0"/>
              <a:t> </a:t>
            </a:r>
            <a:r>
              <a:rPr lang="it-IT" sz="2400" dirty="0" err="1"/>
              <a:t>present</a:t>
            </a:r>
            <a:r>
              <a:rPr lang="it-IT" sz="2400" dirty="0"/>
              <a:t> </a:t>
            </a:r>
            <a:r>
              <a:rPr lang="it-IT" sz="2400" dirty="0" err="1"/>
              <a:t>run</a:t>
            </a:r>
            <a:r>
              <a:rPr lang="it-IT" sz="2400" dirty="0"/>
              <a:t> </a:t>
            </a:r>
            <a:br>
              <a:rPr lang="it-IT" sz="2400" dirty="0"/>
            </a:br>
            <a:endParaRPr lang="it-IT" sz="2400" dirty="0"/>
          </a:p>
          <a:p>
            <a:r>
              <a:rPr lang="it-IT" sz="2800" b="1" dirty="0" err="1"/>
              <a:t>This</a:t>
            </a:r>
            <a:r>
              <a:rPr lang="it-IT" sz="2800" b="1" dirty="0"/>
              <a:t> </a:t>
            </a:r>
            <a:r>
              <a:rPr lang="it-IT" sz="2800" b="1" dirty="0" err="1"/>
              <a:t>encourage</a:t>
            </a:r>
            <a:r>
              <a:rPr lang="it-IT" sz="2800" b="1" dirty="0"/>
              <a:t> </a:t>
            </a:r>
            <a:r>
              <a:rPr lang="it-IT" sz="2800" b="1" dirty="0" err="1"/>
              <a:t>us</a:t>
            </a:r>
            <a:r>
              <a:rPr lang="it-IT" sz="2800" b="1" dirty="0"/>
              <a:t> to </a:t>
            </a:r>
            <a:r>
              <a:rPr lang="it-IT" sz="2800" b="1" dirty="0" err="1"/>
              <a:t>try</a:t>
            </a:r>
            <a:r>
              <a:rPr lang="it-IT" sz="2800" b="1" dirty="0"/>
              <a:t> </a:t>
            </a:r>
            <a:r>
              <a:rPr lang="it-IT" sz="2800" b="1" dirty="0" err="1"/>
              <a:t>again</a:t>
            </a:r>
            <a:r>
              <a:rPr lang="it-IT" sz="2800" b="1" dirty="0"/>
              <a:t> </a:t>
            </a:r>
            <a:r>
              <a:rPr lang="it-IT" sz="2800" b="1" dirty="0" err="1"/>
              <a:t>this</a:t>
            </a:r>
            <a:r>
              <a:rPr lang="it-IT" sz="2800" b="1" dirty="0"/>
              <a:t> approach with a </a:t>
            </a:r>
            <a:r>
              <a:rPr lang="it-IT" sz="2800" b="1" dirty="0" err="1"/>
              <a:t>greater</a:t>
            </a:r>
            <a:r>
              <a:rPr lang="it-IT" sz="2800" b="1" dirty="0"/>
              <a:t> dataset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939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cielo, esterni, persona, inpiedi&#10;&#10;Descrizione generata con affidabilità molto elevata">
            <a:extLst>
              <a:ext uri="{FF2B5EF4-FFF2-40B4-BE49-F238E27FC236}">
                <a16:creationId xmlns:a16="http://schemas.microsoft.com/office/drawing/2014/main" id="{07CBC5AB-DB8C-4564-AB4C-D4AE0B716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5" y="0"/>
            <a:ext cx="9143999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62B4F30-60B4-4AA3-AA3A-E32703506CA9}"/>
              </a:ext>
            </a:extLst>
          </p:cNvPr>
          <p:cNvSpPr/>
          <p:nvPr/>
        </p:nvSpPr>
        <p:spPr>
          <a:xfrm>
            <a:off x="1711785" y="-71120"/>
            <a:ext cx="9143999" cy="2161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0" dirty="0"/>
              <a:t>Thank </a:t>
            </a:r>
            <a:r>
              <a:rPr lang="it-IT" sz="8000" dirty="0" err="1"/>
              <a:t>you</a:t>
            </a:r>
            <a:r>
              <a:rPr lang="it-IT" sz="8000" dirty="0"/>
              <a:t> </a:t>
            </a:r>
            <a:r>
              <a:rPr lang="it-IT" sz="8000" dirty="0" err="1"/>
              <a:t>very</a:t>
            </a:r>
            <a:r>
              <a:rPr lang="it-IT" sz="8000" dirty="0"/>
              <a:t> </a:t>
            </a:r>
            <a:r>
              <a:rPr lang="it-IT" sz="8000" dirty="0" err="1"/>
              <a:t>much</a:t>
            </a:r>
            <a:r>
              <a:rPr lang="it-IT" sz="8000" i="1" dirty="0"/>
              <a:t>!</a:t>
            </a:r>
            <a:endParaRPr lang="en-US" sz="8000" i="1" dirty="0"/>
          </a:p>
        </p:txBody>
      </p:sp>
    </p:spTree>
    <p:extLst>
      <p:ext uri="{BB962C8B-B14F-4D97-AF65-F5344CB8AC3E}">
        <p14:creationId xmlns:p14="http://schemas.microsoft.com/office/powerpoint/2010/main" val="37208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1748B0-7787-4F24-BE3B-BACB58E03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7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9">
            <a:extLst>
              <a:ext uri="{FF2B5EF4-FFF2-40B4-BE49-F238E27FC236}">
                <a16:creationId xmlns:a16="http://schemas.microsoft.com/office/drawing/2014/main" id="{4ACFC4A1-045E-4615-89FE-FDEEDB7C1367}"/>
              </a:ext>
            </a:extLst>
          </p:cNvPr>
          <p:cNvSpPr txBox="1"/>
          <p:nvPr/>
        </p:nvSpPr>
        <p:spPr>
          <a:xfrm>
            <a:off x="2778733" y="86206"/>
            <a:ext cx="6634533" cy="10895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ACHIEVEMENTS OF MACHINE LEARNING MODELS</a:t>
            </a:r>
          </a:p>
        </p:txBody>
      </p:sp>
      <p:pic>
        <p:nvPicPr>
          <p:cNvPr id="6" name="Immagine 5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id="{5E406EF2-9175-4A5B-8DD0-466A666D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75" y="1175735"/>
            <a:ext cx="5809847" cy="5628289"/>
          </a:xfrm>
          <a:prstGeom prst="rect">
            <a:avLst/>
          </a:prstGeom>
        </p:spPr>
      </p:pic>
      <p:pic>
        <p:nvPicPr>
          <p:cNvPr id="4" name="Immagine 3" descr="Immagine che contiene gatto, sedendo, interni&#10;&#10;Descrizione generata con affidabilità molto elevata">
            <a:extLst>
              <a:ext uri="{FF2B5EF4-FFF2-40B4-BE49-F238E27FC236}">
                <a16:creationId xmlns:a16="http://schemas.microsoft.com/office/drawing/2014/main" id="{A3C420F0-472F-4D72-A3BD-F6E2E469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371119"/>
            <a:ext cx="9601200" cy="54006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9C6F4BF-2AE5-46C5-A925-09BA81ED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80" y="1371119"/>
            <a:ext cx="8798560" cy="5463158"/>
          </a:xfrm>
          <a:prstGeom prst="rect">
            <a:avLst/>
          </a:prstGeom>
        </p:spPr>
      </p:pic>
      <p:pic>
        <p:nvPicPr>
          <p:cNvPr id="12" name="Immagine 11" descr="Immagine che contiene sedendo, piccolo, uccello, giallo&#10;&#10;Descrizione generata con affidabilità molto elevata">
            <a:extLst>
              <a:ext uri="{FF2B5EF4-FFF2-40B4-BE49-F238E27FC236}">
                <a16:creationId xmlns:a16="http://schemas.microsoft.com/office/drawing/2014/main" id="{EE5C6AD0-F360-4B16-AF9F-D9C9AABBF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2" y="1316602"/>
            <a:ext cx="9801635" cy="55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21896829-FC16-4E3B-9230-CF6D3DBB1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246823"/>
              </p:ext>
            </p:extLst>
          </p:nvPr>
        </p:nvGraphicFramePr>
        <p:xfrm>
          <a:off x="2032000" y="12788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19">
            <a:extLst>
              <a:ext uri="{FF2B5EF4-FFF2-40B4-BE49-F238E27FC236}">
                <a16:creationId xmlns:a16="http://schemas.microsoft.com/office/drawing/2014/main" id="{14240203-F34F-4193-AEE2-7592D4F7CFD2}"/>
              </a:ext>
            </a:extLst>
          </p:cNvPr>
          <p:cNvSpPr txBox="1"/>
          <p:nvPr/>
        </p:nvSpPr>
        <p:spPr>
          <a:xfrm>
            <a:off x="2522908" y="63423"/>
            <a:ext cx="6634533" cy="5909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WAY TO GO</a:t>
            </a:r>
          </a:p>
        </p:txBody>
      </p:sp>
    </p:spTree>
    <p:extLst>
      <p:ext uri="{BB962C8B-B14F-4D97-AF65-F5344CB8AC3E}">
        <p14:creationId xmlns:p14="http://schemas.microsoft.com/office/powerpoint/2010/main" val="405711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90F21A19-37B4-411A-A3B8-B6BE0EF80B96}"/>
              </a:ext>
            </a:extLst>
          </p:cNvPr>
          <p:cNvGrpSpPr/>
          <p:nvPr/>
        </p:nvGrpSpPr>
        <p:grpSpPr>
          <a:xfrm>
            <a:off x="3353600" y="1462527"/>
            <a:ext cx="5484801" cy="1956533"/>
            <a:chOff x="3032202" y="305543"/>
            <a:chExt cx="6304837" cy="1825847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932CBB93-8992-4981-8DFA-185131EEBF18}"/>
                </a:ext>
              </a:extLst>
            </p:cNvPr>
            <p:cNvSpPr/>
            <p:nvPr/>
          </p:nvSpPr>
          <p:spPr>
            <a:xfrm>
              <a:off x="3032202" y="305543"/>
              <a:ext cx="6304837" cy="1825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0541976-5958-4211-99E8-DBE68EB68F6D}"/>
                </a:ext>
              </a:extLst>
            </p:cNvPr>
            <p:cNvSpPr txBox="1"/>
            <p:nvPr/>
          </p:nvSpPr>
          <p:spPr>
            <a:xfrm>
              <a:off x="3085678" y="359019"/>
              <a:ext cx="6197883" cy="171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As first step we selected, from all the parameters of the LCLS injector, two subset that we supposed to play the most important role basing on physical consideration.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287F9418-9D11-4360-9202-4F8C37E8C45F}"/>
              </a:ext>
            </a:extLst>
          </p:cNvPr>
          <p:cNvGrpSpPr/>
          <p:nvPr/>
        </p:nvGrpSpPr>
        <p:grpSpPr>
          <a:xfrm>
            <a:off x="1413755" y="4192478"/>
            <a:ext cx="4682245" cy="1708053"/>
            <a:chOff x="321045" y="2967638"/>
            <a:chExt cx="5687011" cy="182584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2DB0D10-176A-404C-9426-711992C5298C}"/>
                </a:ext>
              </a:extLst>
            </p:cNvPr>
            <p:cNvSpPr/>
            <p:nvPr/>
          </p:nvSpPr>
          <p:spPr>
            <a:xfrm>
              <a:off x="321045" y="2967638"/>
              <a:ext cx="5687011" cy="1825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BB2BE1C-B915-4E50-A422-4BA6B27E0174}"/>
                </a:ext>
              </a:extLst>
            </p:cNvPr>
            <p:cNvSpPr txBox="1"/>
            <p:nvPr/>
          </p:nvSpPr>
          <p:spPr>
            <a:xfrm>
              <a:off x="374522" y="3021115"/>
              <a:ext cx="5580057" cy="171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The first subset was employed as ‘filter’ to exclude from our dataset non-standard configurations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ACAD04-EF3A-4680-B51C-F54D71490831}"/>
              </a:ext>
            </a:extLst>
          </p:cNvPr>
          <p:cNvGrpSpPr/>
          <p:nvPr/>
        </p:nvGrpSpPr>
        <p:grpSpPr>
          <a:xfrm>
            <a:off x="6585409" y="4192478"/>
            <a:ext cx="4682245" cy="1708053"/>
            <a:chOff x="321045" y="2967638"/>
            <a:chExt cx="5687011" cy="1825847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47863548-9E2B-46EC-8BBF-0A941B1530FA}"/>
                </a:ext>
              </a:extLst>
            </p:cNvPr>
            <p:cNvSpPr/>
            <p:nvPr/>
          </p:nvSpPr>
          <p:spPr>
            <a:xfrm>
              <a:off x="321045" y="2967638"/>
              <a:ext cx="5687011" cy="1825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60E85F8-CFEF-446F-B0DB-8427D29C83DB}"/>
                </a:ext>
              </a:extLst>
            </p:cNvPr>
            <p:cNvSpPr txBox="1"/>
            <p:nvPr/>
          </p:nvSpPr>
          <p:spPr>
            <a:xfrm>
              <a:off x="374522" y="3021115"/>
              <a:ext cx="5580057" cy="171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83F21B6C-F5B8-4A95-B589-06860AAD3EA7}"/>
              </a:ext>
            </a:extLst>
          </p:cNvPr>
          <p:cNvSpPr/>
          <p:nvPr/>
        </p:nvSpPr>
        <p:spPr>
          <a:xfrm>
            <a:off x="6741553" y="4422913"/>
            <a:ext cx="4305858" cy="121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rPr>
              <a:t>The second one was part of the input of the Machine Learning model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FC1109F9-CA92-4930-9BAF-C833E063EA12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 rot="7085227">
            <a:off x="1758224" y="2937583"/>
            <a:ext cx="1548219" cy="982835"/>
          </a:xfrm>
          <a:prstGeom prst="rect">
            <a:avLst/>
          </a:prstGeom>
          <a:ln>
            <a:noFill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02108A58-6B26-461D-9474-A797DCD9246C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 rot="3962976" flipV="1">
            <a:off x="8858190" y="2938469"/>
            <a:ext cx="1447963" cy="914612"/>
          </a:xfrm>
          <a:prstGeom prst="rect">
            <a:avLst/>
          </a:prstGeom>
          <a:ln>
            <a:noFill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" name="TextBox 19">
            <a:extLst>
              <a:ext uri="{FF2B5EF4-FFF2-40B4-BE49-F238E27FC236}">
                <a16:creationId xmlns:a16="http://schemas.microsoft.com/office/drawing/2014/main" id="{C26A11FE-6E17-4868-8127-18B59D372C24}"/>
              </a:ext>
            </a:extLst>
          </p:cNvPr>
          <p:cNvSpPr txBox="1"/>
          <p:nvPr/>
        </p:nvSpPr>
        <p:spPr>
          <a:xfrm>
            <a:off x="2522908" y="63423"/>
            <a:ext cx="6634533" cy="5909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 : Selecting the inputs</a:t>
            </a:r>
          </a:p>
        </p:txBody>
      </p:sp>
    </p:spTree>
    <p:extLst>
      <p:ext uri="{BB962C8B-B14F-4D97-AF65-F5344CB8AC3E}">
        <p14:creationId xmlns:p14="http://schemas.microsoft.com/office/powerpoint/2010/main" val="42602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554BEE-C276-40CA-9BCC-47196EE1D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470675"/>
              </p:ext>
            </p:extLst>
          </p:nvPr>
        </p:nvGraphicFramePr>
        <p:xfrm>
          <a:off x="0" y="1584960"/>
          <a:ext cx="12192000" cy="5273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>
                  <a:extLst>
                    <a:ext uri="{9D8B030D-6E8A-4147-A177-3AD203B41FA5}">
                      <a16:colId xmlns:a16="http://schemas.microsoft.com/office/drawing/2014/main" val="335824225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966945947"/>
                    </a:ext>
                  </a:extLst>
                </a:gridCol>
                <a:gridCol w="6350000">
                  <a:extLst>
                    <a:ext uri="{9D8B030D-6E8A-4147-A177-3AD203B41FA5}">
                      <a16:colId xmlns:a16="http://schemas.microsoft.com/office/drawing/2014/main" val="3359697574"/>
                    </a:ext>
                  </a:extLst>
                </a:gridCol>
              </a:tblGrid>
              <a:tr h="119019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Process Variable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Device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361884"/>
                  </a:ext>
                </a:extLst>
              </a:tr>
              <a:tr h="537305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SHTR:LR20:100:UV_STS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1 Laser shutter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Which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Laser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shutter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both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or none are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it’s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 strange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config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898414"/>
                  </a:ext>
                </a:extLst>
              </a:tr>
              <a:tr h="537305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SHTR:LR20:90:UV_STS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2 Laser shutter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above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144764"/>
                  </a:ext>
                </a:extLst>
              </a:tr>
              <a:tr h="75251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SHTR:LR20:117:SARM_STS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Stacker S arm shutter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 normal charge and for normal ops, both arms are open. If only one is open, typically means operating in low-charge mode or performing some MD activity.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301314"/>
                  </a:ext>
                </a:extLst>
              </a:tr>
              <a:tr h="537305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SHTR:LR20:117:PARM_STS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Stacker P arm shutter</a:t>
                      </a:r>
                      <a:endParaRPr lang="nb-NO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above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3908475"/>
                  </a:ext>
                </a:extLst>
              </a:tr>
              <a:tr h="537305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BPMS:IN20:525:TMIT1H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BPM 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Important to be sure that the beam is on at screen/wire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375902"/>
                  </a:ext>
                </a:extLst>
              </a:tr>
              <a:tr h="537305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SIOC:SYS0:ML01:CALCOUT008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Charge from gun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Values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too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far from 250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are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reliable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4004365"/>
                  </a:ext>
                </a:extLst>
              </a:tr>
              <a:tr h="643811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PS:IN20:1:SHUTTERSTATE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4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MPS shutter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electron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beam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</a:t>
                      </a:r>
                      <a:r>
                        <a:rPr lang="it-IT" sz="14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14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418512"/>
                  </a:ext>
                </a:extLst>
              </a:tr>
            </a:tbl>
          </a:graphicData>
        </a:graphic>
      </p:graphicFrame>
      <p:sp>
        <p:nvSpPr>
          <p:cNvPr id="5" name="TextBox 19">
            <a:extLst>
              <a:ext uri="{FF2B5EF4-FFF2-40B4-BE49-F238E27FC236}">
                <a16:creationId xmlns:a16="http://schemas.microsoft.com/office/drawing/2014/main" id="{CDA8581F-2C33-436C-A00C-D7869F422AE8}"/>
              </a:ext>
            </a:extLst>
          </p:cNvPr>
          <p:cNvSpPr txBox="1"/>
          <p:nvPr/>
        </p:nvSpPr>
        <p:spPr>
          <a:xfrm>
            <a:off x="2522908" y="63423"/>
            <a:ext cx="6634533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4000" dirty="0">
                <a:solidFill>
                  <a:schemeClr val="bg1"/>
                </a:solidFill>
              </a:rPr>
              <a:t>DROP OFF VARIABLES</a:t>
            </a:r>
            <a:endParaRPr lang="en-US" sz="40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177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88F37A7-C4DA-4A96-A246-4D291FE72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840848"/>
              </p:ext>
            </p:extLst>
          </p:nvPr>
        </p:nvGraphicFramePr>
        <p:xfrm>
          <a:off x="0" y="0"/>
          <a:ext cx="12192000" cy="6858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>
                  <a:extLst>
                    <a:ext uri="{9D8B030D-6E8A-4147-A177-3AD203B41FA5}">
                      <a16:colId xmlns:a16="http://schemas.microsoft.com/office/drawing/2014/main" val="335824225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966945947"/>
                    </a:ext>
                  </a:extLst>
                </a:gridCol>
                <a:gridCol w="6350000">
                  <a:extLst>
                    <a:ext uri="{9D8B030D-6E8A-4147-A177-3AD203B41FA5}">
                      <a16:colId xmlns:a16="http://schemas.microsoft.com/office/drawing/2014/main" val="3359697574"/>
                    </a:ext>
                  </a:extLst>
                </a:gridCol>
              </a:tblGrid>
              <a:tr h="701106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Process Variable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Device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32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361884"/>
                  </a:ext>
                </a:extLst>
              </a:tr>
              <a:tr h="234218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LASR:LR20:1:UV_LASER_MODE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Laser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it-IT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Which</a:t>
                      </a:r>
                      <a:r>
                        <a:rPr lang="it-IT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the </a:t>
                      </a:r>
                      <a:r>
                        <a:rPr lang="it-IT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Lasers</a:t>
                      </a:r>
                      <a:r>
                        <a:rPr lang="it-IT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</a:t>
                      </a:r>
                      <a:r>
                        <a:rPr lang="it-IT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898414"/>
                  </a:ext>
                </a:extLst>
              </a:tr>
              <a:tr h="234218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PSDL:LR20:117:TACT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Stacker Delay (Actual)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normal charge and normal ops, always ~2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relative to the delay resulting in zero overlap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144764"/>
                  </a:ext>
                </a:extLst>
              </a:tr>
              <a:tr h="234218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WPLT:LR20:117:PSWP_ANGLE.RBV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Stacker Waveplate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Changes the intensity balance between the two polarizations in the laser stacker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30131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SIOC:SYS0:ML00:AO468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nb-NO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UV laser pulse length (FWHM)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most recently measured laser pulse length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390847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OSC:LR20:20:POC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1 phase offset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 only be changed during a systematic phase scan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375902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OSC:LR20:20:PDES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1 phase desired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Generally this is -30 deg during normal operation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400436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OSC:LR20:10:POC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2  phase offset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Should only be changed during a systematic phase scan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77249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OSC:LR20:10:PDES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Coherent 2 phase desired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Generally this is -30 deg during normal operation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4299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ROOM:LR20:1:AIRTEMP1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Laser room temperature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of several laser room temp monitors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419483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CATH:IN20:111:QE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Cathode quantum efficiency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Quantum efficiency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16940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TORO:IN20:215:TMIT1H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Charge from gun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Absolute measure of charge emitted from gun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2285268"/>
                  </a:ext>
                </a:extLst>
              </a:tr>
              <a:tr h="181633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PMTR:LR20:121:PWR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Laser power on iris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Figure of merit when it comes to steering the laser before the iris.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48489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LASR:IN20:196:PWR1H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Laser power on cathode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315726"/>
                  </a:ext>
                </a:extLst>
              </a:tr>
              <a:tr h="187361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MIRR:LR20:125:M13_MOTR_H.RBV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IRIS steering mirror (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horiz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and vert.)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9672433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SIOC:SYS0:ML00:AO328 (:AO329)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VCC X and y offset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position on VCC if alignment has been performed, feedback o.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6227821"/>
                  </a:ext>
                </a:extLst>
              </a:tr>
              <a:tr h="21692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WPLT:IN20:181:VCC_ANGLE.RBV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VCC waveplate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Angle of the VCC waveplate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16418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LASR:IN20:475:PWR1H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kern="1200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Heater_power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326421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kern="12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SIOC:SYS0:ML01:AO972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kern="1200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Bunch_Length_XTCAV</a:t>
                      </a:r>
                      <a:endParaRPr lang="en-US" sz="1100" b="1" i="0" u="none" strike="noStrike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582400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CAMR:IN20:186:XRMS (and :YRMS)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Virtual cathode camera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RMS size from fit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242978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CAMR:IN20:186:BACT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Gun solenoid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of Gun solenoid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54518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SOLN:IN20:121:BACT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Gun corrector quad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of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correctior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quadrupole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0534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QUAD:IN20:121:BACT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Gun skew quad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of skew quadrupole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62696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QUAD:IN20:122:BACT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66247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QUAD:IN20:361:BACT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4244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QUAD:IN20:371:BACT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748863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QUAD:IN20:425:BACT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9818911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QUAD:IN20:441:BACT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8157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QUAD:IN20:511:BACT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51441"/>
                  </a:ext>
                </a:extLst>
              </a:tr>
              <a:tr h="198522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QUAD:IN20:525:BACT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Quadrupole magnet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magnetic field used for </a:t>
                      </a:r>
                      <a:r>
                        <a:rPr lang="en-US" sz="1100" b="1" i="0" u="none" strike="noStrike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macthing</a:t>
                      </a:r>
                      <a:r>
                        <a:rPr lang="en-US" sz="1100" b="1" i="0" u="none" strike="noStrike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solution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982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0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69A38A-03E5-42E0-971D-FC70FA2D2A02}"/>
              </a:ext>
            </a:extLst>
          </p:cNvPr>
          <p:cNvSpPr txBox="1"/>
          <p:nvPr/>
        </p:nvSpPr>
        <p:spPr>
          <a:xfrm>
            <a:off x="894522" y="1339299"/>
            <a:ext cx="61700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At the beginning, the idea </a:t>
            </a:r>
            <a:r>
              <a:rPr lang="it-IT" sz="2400" dirty="0" err="1"/>
              <a:t>was</a:t>
            </a:r>
            <a:r>
              <a:rPr lang="it-IT" sz="2400" dirty="0"/>
              <a:t> to </a:t>
            </a:r>
            <a:r>
              <a:rPr lang="it-IT" sz="2400" dirty="0" err="1"/>
              <a:t>employ</a:t>
            </a:r>
            <a:r>
              <a:rPr lang="it-IT" sz="2400" dirty="0"/>
              <a:t> Virtual </a:t>
            </a:r>
            <a:r>
              <a:rPr lang="it-IT" sz="2400" dirty="0" err="1"/>
              <a:t>Cathode</a:t>
            </a:r>
            <a:r>
              <a:rPr lang="it-IT" sz="2400" dirty="0"/>
              <a:t> </a:t>
            </a:r>
            <a:r>
              <a:rPr lang="it-IT" sz="2400" dirty="0" err="1"/>
              <a:t>Cameras</a:t>
            </a:r>
            <a:r>
              <a:rPr lang="it-IT" sz="2400" dirty="0"/>
              <a:t> Images </a:t>
            </a:r>
            <a:r>
              <a:rPr lang="it-IT" sz="2400" dirty="0" err="1"/>
              <a:t>as</a:t>
            </a:r>
            <a:r>
              <a:rPr lang="it-IT" sz="2400" dirty="0"/>
              <a:t> part of the input of the ML model.</a:t>
            </a:r>
            <a:br>
              <a:rPr lang="it-IT" sz="2400" dirty="0"/>
            </a:br>
            <a:r>
              <a:rPr lang="it-IT" sz="2400" dirty="0" err="1"/>
              <a:t>Unfortunately</a:t>
            </a:r>
            <a:r>
              <a:rPr lang="it-IT" sz="2400" dirty="0"/>
              <a:t>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couldn’t</a:t>
            </a:r>
            <a:r>
              <a:rPr lang="it-IT" sz="2400" dirty="0"/>
              <a:t> include </a:t>
            </a:r>
            <a:r>
              <a:rPr lang="it-IT" sz="2400" dirty="0" err="1"/>
              <a:t>them</a:t>
            </a:r>
            <a:r>
              <a:rPr lang="it-IT" sz="2400" dirty="0"/>
              <a:t> </a:t>
            </a:r>
            <a:r>
              <a:rPr lang="it-IT" sz="2400" dirty="0" err="1"/>
              <a:t>because</a:t>
            </a:r>
            <a:r>
              <a:rPr lang="it-IT" sz="2400" dirty="0"/>
              <a:t> of the low </a:t>
            </a:r>
            <a:r>
              <a:rPr lang="it-IT" sz="2400" dirty="0" err="1"/>
              <a:t>frequence</a:t>
            </a:r>
            <a:r>
              <a:rPr lang="it-IT" sz="2400" dirty="0"/>
              <a:t> with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they</a:t>
            </a:r>
            <a:r>
              <a:rPr lang="it-IT" sz="2400" dirty="0"/>
              <a:t> are </a:t>
            </a:r>
            <a:r>
              <a:rPr lang="it-IT" sz="2400" dirty="0" err="1"/>
              <a:t>saved</a:t>
            </a:r>
            <a:r>
              <a:rPr lang="it-IT" sz="2400" dirty="0"/>
              <a:t> (</a:t>
            </a:r>
            <a:r>
              <a:rPr lang="it-IT" sz="2400" dirty="0" err="1"/>
              <a:t>twice</a:t>
            </a:r>
            <a:r>
              <a:rPr lang="it-IT" sz="2400" dirty="0"/>
              <a:t> a day) and </a:t>
            </a:r>
            <a:r>
              <a:rPr lang="it-IT" sz="2400" dirty="0" err="1"/>
              <a:t>rarely</a:t>
            </a:r>
            <a:r>
              <a:rPr lang="it-IT" sz="2400" dirty="0"/>
              <a:t> together with </a:t>
            </a:r>
            <a:r>
              <a:rPr lang="it-IT" sz="2400" dirty="0" err="1"/>
              <a:t>emittance</a:t>
            </a:r>
            <a:r>
              <a:rPr lang="it-IT" sz="2400" dirty="0"/>
              <a:t>.</a:t>
            </a:r>
          </a:p>
          <a:p>
            <a:br>
              <a:rPr lang="it-IT" sz="2400" dirty="0"/>
            </a:br>
            <a:endParaRPr lang="en-US" sz="24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610072-EF83-40C6-8BD4-78232286F7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4" t="2313" r="27242" b="5076"/>
          <a:stretch/>
        </p:blipFill>
        <p:spPr>
          <a:xfrm>
            <a:off x="7238324" y="1363717"/>
            <a:ext cx="4163348" cy="4130566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3D52A5D3-AB5C-4C05-855E-26E825BA70F6}"/>
              </a:ext>
            </a:extLst>
          </p:cNvPr>
          <p:cNvSpPr txBox="1"/>
          <p:nvPr/>
        </p:nvSpPr>
        <p:spPr>
          <a:xfrm>
            <a:off x="2522908" y="63423"/>
            <a:ext cx="6634533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4000" dirty="0">
                <a:solidFill>
                  <a:schemeClr val="bg1"/>
                </a:solidFill>
              </a:rPr>
              <a:t>VCC images</a:t>
            </a:r>
            <a:endParaRPr lang="en-US" sz="40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550930-C751-40AA-ABB8-9E53B684F4A2}"/>
              </a:ext>
            </a:extLst>
          </p:cNvPr>
          <p:cNvSpPr txBox="1"/>
          <p:nvPr/>
        </p:nvSpPr>
        <p:spPr>
          <a:xfrm>
            <a:off x="894522" y="4372919"/>
            <a:ext cx="479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 </a:t>
            </a:r>
            <a:r>
              <a:rPr lang="it-IT" sz="2400" dirty="0" err="1"/>
              <a:t>our</a:t>
            </a:r>
            <a:r>
              <a:rPr lang="it-IT" sz="2400" dirty="0"/>
              <a:t> dataset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really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to </a:t>
            </a:r>
            <a:r>
              <a:rPr lang="it-IT" sz="2400" dirty="0" err="1"/>
              <a:t>have</a:t>
            </a:r>
            <a:r>
              <a:rPr lang="it-IT" sz="2400" dirty="0"/>
              <a:t> input </a:t>
            </a:r>
            <a:r>
              <a:rPr lang="it-IT" sz="2400" dirty="0" err="1"/>
              <a:t>variables</a:t>
            </a:r>
            <a:r>
              <a:rPr lang="it-IT" sz="2400" dirty="0"/>
              <a:t> and output </a:t>
            </a:r>
            <a:r>
              <a:rPr lang="it-IT" sz="2400" dirty="0" err="1"/>
              <a:t>variables</a:t>
            </a:r>
            <a:r>
              <a:rPr lang="it-IT" sz="2400" dirty="0"/>
              <a:t> </a:t>
            </a:r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the </a:t>
            </a:r>
            <a:r>
              <a:rPr lang="it-IT" sz="2400" dirty="0" err="1"/>
              <a:t>same</a:t>
            </a:r>
            <a:r>
              <a:rPr lang="it-IT" sz="2400" dirty="0"/>
              <a:t>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5C5D0-D0E4-41B9-84D7-299012D0F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984" y="1087340"/>
            <a:ext cx="4419599" cy="242801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it-IT" sz="4400" dirty="0" err="1"/>
              <a:t>Very</a:t>
            </a:r>
            <a:r>
              <a:rPr lang="it-IT" sz="4400" dirty="0"/>
              <a:t> </a:t>
            </a:r>
            <a:r>
              <a:rPr lang="it-IT" sz="4400" dirty="0" err="1"/>
              <a:t>famous</a:t>
            </a:r>
            <a:r>
              <a:rPr lang="it-IT" sz="4400" dirty="0"/>
              <a:t> in </a:t>
            </a:r>
            <a:r>
              <a:rPr lang="it-IT" sz="4400" dirty="0" err="1"/>
              <a:t>beam</a:t>
            </a:r>
            <a:r>
              <a:rPr lang="it-IT" sz="4400" dirty="0"/>
              <a:t> </a:t>
            </a:r>
            <a:r>
              <a:rPr lang="it-IT" sz="4400" dirty="0" err="1"/>
              <a:t>optics</a:t>
            </a:r>
            <a:r>
              <a:rPr lang="it-IT" sz="4400" dirty="0"/>
              <a:t>, </a:t>
            </a:r>
            <a:r>
              <a:rPr lang="it-IT" sz="4400" dirty="0" err="1"/>
              <a:t>we</a:t>
            </a:r>
            <a:r>
              <a:rPr lang="it-IT" sz="4400" dirty="0"/>
              <a:t> are </a:t>
            </a:r>
            <a:r>
              <a:rPr lang="it-IT" sz="4400" dirty="0" err="1"/>
              <a:t>interested</a:t>
            </a:r>
            <a:r>
              <a:rPr lang="it-IT" sz="4400" dirty="0"/>
              <a:t> in </a:t>
            </a:r>
            <a:r>
              <a:rPr lang="it-IT" sz="4400" dirty="0" err="1"/>
              <a:t>them</a:t>
            </a:r>
            <a:r>
              <a:rPr lang="it-IT" sz="4400" dirty="0"/>
              <a:t> </a:t>
            </a:r>
            <a:r>
              <a:rPr lang="it-IT" sz="4400" dirty="0" err="1"/>
              <a:t>beacuse</a:t>
            </a:r>
            <a:r>
              <a:rPr lang="it-IT" sz="4400" dirty="0"/>
              <a:t> are </a:t>
            </a:r>
            <a:r>
              <a:rPr lang="it-IT" sz="4400" dirty="0" err="1"/>
              <a:t>used</a:t>
            </a:r>
            <a:r>
              <a:rPr lang="it-IT" sz="4400" dirty="0"/>
              <a:t> to </a:t>
            </a:r>
            <a:r>
              <a:rPr lang="it-IT" sz="4400" dirty="0" err="1"/>
              <a:t>approximate</a:t>
            </a:r>
            <a:r>
              <a:rPr lang="it-IT" sz="4400" dirty="0"/>
              <a:t> VCC images.</a:t>
            </a:r>
            <a:br>
              <a:rPr lang="it-IT" sz="4400" dirty="0"/>
            </a:br>
            <a:r>
              <a:rPr lang="it-IT" sz="4400" dirty="0"/>
              <a:t>The </a:t>
            </a:r>
            <a:r>
              <a:rPr lang="it-IT" sz="4400" dirty="0" err="1"/>
              <a:t>great</a:t>
            </a:r>
            <a:r>
              <a:rPr lang="it-IT" sz="4400" dirty="0"/>
              <a:t> </a:t>
            </a:r>
            <a:r>
              <a:rPr lang="it-IT" sz="4400" dirty="0" err="1"/>
              <a:t>advantage</a:t>
            </a:r>
            <a:r>
              <a:rPr lang="it-IT" sz="4400" dirty="0"/>
              <a:t> </a:t>
            </a:r>
            <a:r>
              <a:rPr lang="it-IT" sz="4400" dirty="0" err="1"/>
              <a:t>is</a:t>
            </a:r>
            <a:r>
              <a:rPr lang="it-IT" sz="4400" dirty="0"/>
              <a:t> </a:t>
            </a:r>
            <a:r>
              <a:rPr lang="it-IT" sz="4400" dirty="0" err="1"/>
              <a:t>that</a:t>
            </a:r>
            <a:r>
              <a:rPr lang="it-IT" sz="4400" dirty="0"/>
              <a:t> </a:t>
            </a:r>
            <a:r>
              <a:rPr lang="it-IT" sz="4400" dirty="0" err="1"/>
              <a:t>you</a:t>
            </a:r>
            <a:r>
              <a:rPr lang="it-IT" sz="4400" dirty="0"/>
              <a:t> can just need </a:t>
            </a:r>
            <a:r>
              <a:rPr lang="it-IT" sz="4400" dirty="0" err="1"/>
              <a:t>coefficients</a:t>
            </a:r>
            <a:r>
              <a:rPr lang="it-IT" sz="4400" dirty="0"/>
              <a:t> (~45 in </a:t>
            </a:r>
            <a:r>
              <a:rPr lang="it-IT" sz="4400" dirty="0" err="1"/>
              <a:t>this</a:t>
            </a:r>
            <a:r>
              <a:rPr lang="it-IT" sz="4400" dirty="0"/>
              <a:t> case) </a:t>
            </a:r>
            <a:r>
              <a:rPr lang="it-IT" sz="4400" dirty="0" err="1"/>
              <a:t>instead</a:t>
            </a:r>
            <a:r>
              <a:rPr lang="it-IT" sz="4400" dirty="0"/>
              <a:t> of the </a:t>
            </a:r>
            <a:r>
              <a:rPr lang="it-IT" sz="4400" dirty="0" err="1"/>
              <a:t>whole</a:t>
            </a:r>
            <a:r>
              <a:rPr lang="it-IT" sz="4400" dirty="0"/>
              <a:t> VCC image (640x480 </a:t>
            </a:r>
            <a:r>
              <a:rPr lang="it-IT" sz="4400" dirty="0" err="1"/>
              <a:t>pixels</a:t>
            </a:r>
            <a:r>
              <a:rPr lang="it-IT" sz="4400" dirty="0"/>
              <a:t>) so </a:t>
            </a:r>
            <a:r>
              <a:rPr lang="it-IT" sz="4400" dirty="0" err="1"/>
              <a:t>you</a:t>
            </a:r>
            <a:r>
              <a:rPr lang="it-IT" sz="4400" dirty="0"/>
              <a:t> can </a:t>
            </a:r>
            <a:r>
              <a:rPr lang="it-IT" sz="4400" dirty="0" err="1"/>
              <a:t>save</a:t>
            </a:r>
            <a:r>
              <a:rPr lang="it-IT" sz="4400" dirty="0"/>
              <a:t> </a:t>
            </a:r>
            <a:r>
              <a:rPr lang="it-IT" sz="4400" dirty="0" err="1"/>
              <a:t>it</a:t>
            </a:r>
            <a:r>
              <a:rPr lang="it-IT" sz="4400" dirty="0"/>
              <a:t> more </a:t>
            </a:r>
            <a:r>
              <a:rPr lang="it-IT" sz="4400" dirty="0" err="1"/>
              <a:t>frequently</a:t>
            </a:r>
            <a:r>
              <a:rPr lang="it-IT" sz="4400" dirty="0"/>
              <a:t>.</a:t>
            </a:r>
            <a:endParaRPr lang="it-IT" sz="2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2B0E12-5374-4D33-BAE5-7D177930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0" y="1087340"/>
            <a:ext cx="557784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913889FE-13D6-4A63-95A0-3AD38AB83146}"/>
              </a:ext>
            </a:extLst>
          </p:cNvPr>
          <p:cNvSpPr txBox="1"/>
          <p:nvPr/>
        </p:nvSpPr>
        <p:spPr>
          <a:xfrm>
            <a:off x="2522908" y="63423"/>
            <a:ext cx="6634533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40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Zernike</a:t>
            </a:r>
            <a:r>
              <a:rPr lang="it-IT" sz="4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0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Polynomials</a:t>
            </a:r>
            <a:endParaRPr lang="en-US" sz="40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B3325177-481B-4F78-9C48-7461D0334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466063"/>
              </p:ext>
            </p:extLst>
          </p:nvPr>
        </p:nvGraphicFramePr>
        <p:xfrm>
          <a:off x="6736328" y="4452542"/>
          <a:ext cx="4630912" cy="221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egno di spunta">
            <a:extLst>
              <a:ext uri="{FF2B5EF4-FFF2-40B4-BE49-F238E27FC236}">
                <a16:creationId xmlns:a16="http://schemas.microsoft.com/office/drawing/2014/main" id="{EB6C0931-9013-487F-93D4-1CB2889EA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6327" y="4509304"/>
            <a:ext cx="914400" cy="914400"/>
          </a:xfrm>
          <a:prstGeom prst="rect">
            <a:avLst/>
          </a:prstGeom>
        </p:spPr>
      </p:pic>
      <p:pic>
        <p:nvPicPr>
          <p:cNvPr id="10" name="Elemento grafico 9" descr="Segno di spunta">
            <a:extLst>
              <a:ext uri="{FF2B5EF4-FFF2-40B4-BE49-F238E27FC236}">
                <a16:creationId xmlns:a16="http://schemas.microsoft.com/office/drawing/2014/main" id="{9CAC4A4B-38A0-44E2-9FA8-61AA5C7E2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6327" y="5459388"/>
            <a:ext cx="914400" cy="914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CC4D4E-1C8C-4C3B-9F1E-B0C3E2BFD4E4}"/>
              </a:ext>
            </a:extLst>
          </p:cNvPr>
          <p:cNvSpPr txBox="1"/>
          <p:nvPr/>
        </p:nvSpPr>
        <p:spPr>
          <a:xfrm>
            <a:off x="6837680" y="3526698"/>
            <a:ext cx="434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</a:t>
            </a:r>
            <a:r>
              <a:rPr lang="en-US" sz="2400" dirty="0"/>
              <a:t>n order to </a:t>
            </a:r>
            <a:r>
              <a:rPr lang="en-US" sz="2400" dirty="0" err="1"/>
              <a:t>empoly</a:t>
            </a:r>
            <a:r>
              <a:rPr lang="en-US" sz="2400" dirty="0"/>
              <a:t> them we checked two aspects: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Giallo arancion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1193</Words>
  <Application>Microsoft Office PowerPoint</Application>
  <PresentationFormat>Widescreen</PresentationFormat>
  <Paragraphs>194</Paragraphs>
  <Slides>25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Garamond</vt:lpstr>
      <vt:lpstr>Trebuchet MS</vt:lpstr>
      <vt:lpstr>Tw Cen MT</vt:lpstr>
      <vt:lpstr>Wingdings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RAFFAELE CAMPANILE</dc:creator>
  <cp:lastModifiedBy> </cp:lastModifiedBy>
  <cp:revision>41</cp:revision>
  <dcterms:created xsi:type="dcterms:W3CDTF">2018-09-20T02:16:03Z</dcterms:created>
  <dcterms:modified xsi:type="dcterms:W3CDTF">2018-09-20T20:58:39Z</dcterms:modified>
</cp:coreProperties>
</file>